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309" r:id="rId3"/>
    <p:sldId id="267" r:id="rId4"/>
    <p:sldId id="299" r:id="rId5"/>
    <p:sldId id="303" r:id="rId6"/>
    <p:sldId id="258" r:id="rId7"/>
    <p:sldId id="273" r:id="rId8"/>
    <p:sldId id="268" r:id="rId9"/>
    <p:sldId id="269" r:id="rId10"/>
    <p:sldId id="270" r:id="rId11"/>
    <p:sldId id="271" r:id="rId12"/>
    <p:sldId id="272" r:id="rId13"/>
    <p:sldId id="302" r:id="rId14"/>
    <p:sldId id="274" r:id="rId15"/>
    <p:sldId id="259" r:id="rId16"/>
    <p:sldId id="260" r:id="rId17"/>
    <p:sldId id="275" r:id="rId18"/>
    <p:sldId id="276" r:id="rId19"/>
    <p:sldId id="261" r:id="rId20"/>
    <p:sldId id="301" r:id="rId21"/>
    <p:sldId id="262" r:id="rId22"/>
    <p:sldId id="277" r:id="rId23"/>
    <p:sldId id="278" r:id="rId24"/>
    <p:sldId id="279" r:id="rId25"/>
    <p:sldId id="290" r:id="rId26"/>
    <p:sldId id="282" r:id="rId27"/>
    <p:sldId id="281" r:id="rId28"/>
    <p:sldId id="280" r:id="rId29"/>
    <p:sldId id="283" r:id="rId30"/>
    <p:sldId id="284" r:id="rId31"/>
    <p:sldId id="286" r:id="rId32"/>
    <p:sldId id="287" r:id="rId33"/>
    <p:sldId id="285" r:id="rId34"/>
    <p:sldId id="288" r:id="rId35"/>
    <p:sldId id="304" r:id="rId36"/>
    <p:sldId id="305" r:id="rId37"/>
    <p:sldId id="297" r:id="rId38"/>
    <p:sldId id="306" r:id="rId39"/>
    <p:sldId id="308" r:id="rId40"/>
    <p:sldId id="298" r:id="rId41"/>
    <p:sldId id="295" r:id="rId42"/>
    <p:sldId id="300" r:id="rId43"/>
    <p:sldId id="296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83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F31DBE0-0B60-8043-8B8C-F55F1D843471}" v="97" dt="2022-10-27T09:53:46.3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621"/>
    <p:restoredTop sz="97030"/>
  </p:normalViewPr>
  <p:slideViewPr>
    <p:cSldViewPr snapToGrid="0">
      <p:cViewPr varScale="1">
        <p:scale>
          <a:sx n="156" d="100"/>
          <a:sy n="156" d="100"/>
        </p:scale>
        <p:origin x="192" y="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50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Prince" userId="fcc015fbc7a3e533" providerId="LiveId" clId="{AF31DBE0-0B60-8043-8B8C-F55F1D843471}"/>
    <pc:docChg chg="undo custSel addSld delSld modSld sldOrd">
      <pc:chgData name="Simon Prince" userId="fcc015fbc7a3e533" providerId="LiveId" clId="{AF31DBE0-0B60-8043-8B8C-F55F1D843471}" dt="2022-10-27T09:53:46.294" v="413"/>
      <pc:docMkLst>
        <pc:docMk/>
      </pc:docMkLst>
      <pc:sldChg chg="modSp mod">
        <pc:chgData name="Simon Prince" userId="fcc015fbc7a3e533" providerId="LiveId" clId="{AF31DBE0-0B60-8043-8B8C-F55F1D843471}" dt="2022-10-06T10:34:42.512" v="182" actId="20577"/>
        <pc:sldMkLst>
          <pc:docMk/>
          <pc:sldMk cId="1990641335" sldId="258"/>
        </pc:sldMkLst>
        <pc:spChg chg="mod">
          <ac:chgData name="Simon Prince" userId="fcc015fbc7a3e533" providerId="LiveId" clId="{AF31DBE0-0B60-8043-8B8C-F55F1D843471}" dt="2022-10-06T10:34:42.512" v="182" actId="20577"/>
          <ac:spMkLst>
            <pc:docMk/>
            <pc:sldMk cId="1990641335" sldId="258"/>
            <ac:spMk id="3" creationId="{2027F70A-92E9-33C7-64D3-0A3367D37937}"/>
          </ac:spMkLst>
        </pc:spChg>
      </pc:sldChg>
      <pc:sldChg chg="modSp mod">
        <pc:chgData name="Simon Prince" userId="fcc015fbc7a3e533" providerId="LiveId" clId="{AF31DBE0-0B60-8043-8B8C-F55F1D843471}" dt="2022-10-15T15:02:59.672" v="409" actId="20577"/>
        <pc:sldMkLst>
          <pc:docMk/>
          <pc:sldMk cId="4160712130" sldId="273"/>
        </pc:sldMkLst>
        <pc:spChg chg="mod">
          <ac:chgData name="Simon Prince" userId="fcc015fbc7a3e533" providerId="LiveId" clId="{AF31DBE0-0B60-8043-8B8C-F55F1D843471}" dt="2022-10-15T15:02:59.672" v="409" actId="20577"/>
          <ac:spMkLst>
            <pc:docMk/>
            <pc:sldMk cId="4160712130" sldId="273"/>
            <ac:spMk id="3" creationId="{2027F70A-92E9-33C7-64D3-0A3367D37937}"/>
          </ac:spMkLst>
        </pc:spChg>
      </pc:sldChg>
      <pc:sldChg chg="modSp mod">
        <pc:chgData name="Simon Prince" userId="fcc015fbc7a3e533" providerId="LiveId" clId="{AF31DBE0-0B60-8043-8B8C-F55F1D843471}" dt="2022-10-06T10:36:04.361" v="235" actId="20577"/>
        <pc:sldMkLst>
          <pc:docMk/>
          <pc:sldMk cId="2675997628" sldId="274"/>
        </pc:sldMkLst>
        <pc:spChg chg="mod">
          <ac:chgData name="Simon Prince" userId="fcc015fbc7a3e533" providerId="LiveId" clId="{AF31DBE0-0B60-8043-8B8C-F55F1D843471}" dt="2022-10-06T10:36:04.361" v="235" actId="20577"/>
          <ac:spMkLst>
            <pc:docMk/>
            <pc:sldMk cId="2675997628" sldId="274"/>
            <ac:spMk id="15" creationId="{4700054C-BE40-5707-EB40-3D6168AF3C67}"/>
          </ac:spMkLst>
        </pc:spChg>
      </pc:sldChg>
      <pc:sldChg chg="addSp delSp modSp mod">
        <pc:chgData name="Simon Prince" userId="fcc015fbc7a3e533" providerId="LiveId" clId="{AF31DBE0-0B60-8043-8B8C-F55F1D843471}" dt="2022-10-06T10:39:40.044" v="320" actId="1036"/>
        <pc:sldMkLst>
          <pc:docMk/>
          <pc:sldMk cId="2565656905" sldId="275"/>
        </pc:sldMkLst>
        <pc:spChg chg="mod">
          <ac:chgData name="Simon Prince" userId="fcc015fbc7a3e533" providerId="LiveId" clId="{AF31DBE0-0B60-8043-8B8C-F55F1D843471}" dt="2022-10-06T10:37:25.835" v="288" actId="207"/>
          <ac:spMkLst>
            <pc:docMk/>
            <pc:sldMk cId="2565656905" sldId="275"/>
            <ac:spMk id="3" creationId="{CAEB61BD-02FC-5B03-319F-D6FD95ACF615}"/>
          </ac:spMkLst>
        </pc:spChg>
        <pc:picChg chg="add mod">
          <ac:chgData name="Simon Prince" userId="fcc015fbc7a3e533" providerId="LiveId" clId="{AF31DBE0-0B60-8043-8B8C-F55F1D843471}" dt="2022-10-06T10:39:40.044" v="320" actId="1036"/>
          <ac:picMkLst>
            <pc:docMk/>
            <pc:sldMk cId="2565656905" sldId="275"/>
            <ac:picMk id="5" creationId="{02E89E66-ECD8-582C-F1BD-73D9BF48B6BE}"/>
          </ac:picMkLst>
        </pc:picChg>
        <pc:picChg chg="del">
          <ac:chgData name="Simon Prince" userId="fcc015fbc7a3e533" providerId="LiveId" clId="{AF31DBE0-0B60-8043-8B8C-F55F1D843471}" dt="2022-10-06T10:39:16.646" v="289" actId="478"/>
          <ac:picMkLst>
            <pc:docMk/>
            <pc:sldMk cId="2565656905" sldId="275"/>
            <ac:picMk id="11" creationId="{FB2D0F38-2715-576B-B264-3D792F8F433D}"/>
          </ac:picMkLst>
        </pc:picChg>
      </pc:sldChg>
      <pc:sldChg chg="addSp delSp modSp mod">
        <pc:chgData name="Simon Prince" userId="fcc015fbc7a3e533" providerId="LiveId" clId="{AF31DBE0-0B60-8043-8B8C-F55F1D843471}" dt="2022-10-04T12:33:08.450" v="105" actId="732"/>
        <pc:sldMkLst>
          <pc:docMk/>
          <pc:sldMk cId="4145572210" sldId="284"/>
        </pc:sldMkLst>
        <pc:picChg chg="add mod modCrop">
          <ac:chgData name="Simon Prince" userId="fcc015fbc7a3e533" providerId="LiveId" clId="{AF31DBE0-0B60-8043-8B8C-F55F1D843471}" dt="2022-10-04T12:33:08.450" v="105" actId="732"/>
          <ac:picMkLst>
            <pc:docMk/>
            <pc:sldMk cId="4145572210" sldId="284"/>
            <ac:picMk id="2" creationId="{B784B30A-44C2-B4AC-7ECE-E772BD1F451A}"/>
          </ac:picMkLst>
        </pc:picChg>
        <pc:picChg chg="add del mod">
          <ac:chgData name="Simon Prince" userId="fcc015fbc7a3e533" providerId="LiveId" clId="{AF31DBE0-0B60-8043-8B8C-F55F1D843471}" dt="2022-10-04T12:19:12.671" v="10" actId="931"/>
          <ac:picMkLst>
            <pc:docMk/>
            <pc:sldMk cId="4145572210" sldId="284"/>
            <ac:picMk id="3" creationId="{5922334F-7AE4-20A1-D48C-75CCCB0E3F71}"/>
          </ac:picMkLst>
        </pc:picChg>
        <pc:picChg chg="del mod modCrop">
          <ac:chgData name="Simon Prince" userId="fcc015fbc7a3e533" providerId="LiveId" clId="{AF31DBE0-0B60-8043-8B8C-F55F1D843471}" dt="2022-10-04T12:32:58.114" v="102" actId="478"/>
          <ac:picMkLst>
            <pc:docMk/>
            <pc:sldMk cId="4145572210" sldId="284"/>
            <ac:picMk id="8" creationId="{A5E5732E-6BEE-546B-7236-0034E2B9A44A}"/>
          </ac:picMkLst>
        </pc:picChg>
      </pc:sldChg>
      <pc:sldChg chg="addSp delSp modSp mod">
        <pc:chgData name="Simon Prince" userId="fcc015fbc7a3e533" providerId="LiveId" clId="{AF31DBE0-0B60-8043-8B8C-F55F1D843471}" dt="2022-10-04T12:33:24.618" v="111"/>
        <pc:sldMkLst>
          <pc:docMk/>
          <pc:sldMk cId="2548181431" sldId="285"/>
        </pc:sldMkLst>
        <pc:picChg chg="add mod">
          <ac:chgData name="Simon Prince" userId="fcc015fbc7a3e533" providerId="LiveId" clId="{AF31DBE0-0B60-8043-8B8C-F55F1D843471}" dt="2022-10-04T12:33:24.618" v="111"/>
          <ac:picMkLst>
            <pc:docMk/>
            <pc:sldMk cId="2548181431" sldId="285"/>
            <ac:picMk id="2" creationId="{B6E0D01A-4AA5-1FAA-8180-5E647C81D73E}"/>
          </ac:picMkLst>
        </pc:picChg>
        <pc:picChg chg="del">
          <ac:chgData name="Simon Prince" userId="fcc015fbc7a3e533" providerId="LiveId" clId="{AF31DBE0-0B60-8043-8B8C-F55F1D843471}" dt="2022-10-04T12:33:24.214" v="110" actId="478"/>
          <ac:picMkLst>
            <pc:docMk/>
            <pc:sldMk cId="2548181431" sldId="285"/>
            <ac:picMk id="3" creationId="{49386F10-2A90-0992-9254-0AF8817C9C4D}"/>
          </ac:picMkLst>
        </pc:picChg>
      </pc:sldChg>
      <pc:sldChg chg="addSp delSp modSp mod">
        <pc:chgData name="Simon Prince" userId="fcc015fbc7a3e533" providerId="LiveId" clId="{AF31DBE0-0B60-8043-8B8C-F55F1D843471}" dt="2022-10-04T12:33:16.655" v="107"/>
        <pc:sldMkLst>
          <pc:docMk/>
          <pc:sldMk cId="4048262613" sldId="286"/>
        </pc:sldMkLst>
        <pc:picChg chg="add mod">
          <ac:chgData name="Simon Prince" userId="fcc015fbc7a3e533" providerId="LiveId" clId="{AF31DBE0-0B60-8043-8B8C-F55F1D843471}" dt="2022-10-04T12:33:16.655" v="107"/>
          <ac:picMkLst>
            <pc:docMk/>
            <pc:sldMk cId="4048262613" sldId="286"/>
            <ac:picMk id="2" creationId="{5DA48E98-67FD-767D-8162-20FC9C08379C}"/>
          </ac:picMkLst>
        </pc:picChg>
        <pc:picChg chg="del">
          <ac:chgData name="Simon Prince" userId="fcc015fbc7a3e533" providerId="LiveId" clId="{AF31DBE0-0B60-8043-8B8C-F55F1D843471}" dt="2022-10-04T12:33:16.254" v="106" actId="478"/>
          <ac:picMkLst>
            <pc:docMk/>
            <pc:sldMk cId="4048262613" sldId="286"/>
            <ac:picMk id="3" creationId="{988AE584-BE2A-EE53-4508-4B8B6C0D176B}"/>
          </ac:picMkLst>
        </pc:picChg>
      </pc:sldChg>
      <pc:sldChg chg="addSp delSp modSp mod">
        <pc:chgData name="Simon Prince" userId="fcc015fbc7a3e533" providerId="LiveId" clId="{AF31DBE0-0B60-8043-8B8C-F55F1D843471}" dt="2022-10-04T12:33:20.486" v="109"/>
        <pc:sldMkLst>
          <pc:docMk/>
          <pc:sldMk cId="3275056892" sldId="287"/>
        </pc:sldMkLst>
        <pc:picChg chg="add mod">
          <ac:chgData name="Simon Prince" userId="fcc015fbc7a3e533" providerId="LiveId" clId="{AF31DBE0-0B60-8043-8B8C-F55F1D843471}" dt="2022-10-04T12:33:20.486" v="109"/>
          <ac:picMkLst>
            <pc:docMk/>
            <pc:sldMk cId="3275056892" sldId="287"/>
            <ac:picMk id="2" creationId="{34F6D17D-C457-2ACE-81BC-FE4465D59C17}"/>
          </ac:picMkLst>
        </pc:picChg>
        <pc:picChg chg="del">
          <ac:chgData name="Simon Prince" userId="fcc015fbc7a3e533" providerId="LiveId" clId="{AF31DBE0-0B60-8043-8B8C-F55F1D843471}" dt="2022-10-04T12:33:20.113" v="108" actId="478"/>
          <ac:picMkLst>
            <pc:docMk/>
            <pc:sldMk cId="3275056892" sldId="287"/>
            <ac:picMk id="5" creationId="{CB80B89D-6A63-837A-3A27-2E68C235F0A0}"/>
          </ac:picMkLst>
        </pc:picChg>
      </pc:sldChg>
      <pc:sldChg chg="addSp delSp modSp mod">
        <pc:chgData name="Simon Prince" userId="fcc015fbc7a3e533" providerId="LiveId" clId="{AF31DBE0-0B60-8043-8B8C-F55F1D843471}" dt="2022-10-04T12:31:56.434" v="94" actId="1076"/>
        <pc:sldMkLst>
          <pc:docMk/>
          <pc:sldMk cId="3977323544" sldId="288"/>
        </pc:sldMkLst>
        <pc:picChg chg="add mod">
          <ac:chgData name="Simon Prince" userId="fcc015fbc7a3e533" providerId="LiveId" clId="{AF31DBE0-0B60-8043-8B8C-F55F1D843471}" dt="2022-10-04T12:31:56.434" v="94" actId="1076"/>
          <ac:picMkLst>
            <pc:docMk/>
            <pc:sldMk cId="3977323544" sldId="288"/>
            <ac:picMk id="2" creationId="{AE393113-3380-4032-DC28-FF22FA32089F}"/>
          </ac:picMkLst>
        </pc:picChg>
        <pc:picChg chg="del">
          <ac:chgData name="Simon Prince" userId="fcc015fbc7a3e533" providerId="LiveId" clId="{AF31DBE0-0B60-8043-8B8C-F55F1D843471}" dt="2022-10-04T12:31:50.488" v="90" actId="478"/>
          <ac:picMkLst>
            <pc:docMk/>
            <pc:sldMk cId="3977323544" sldId="288"/>
            <ac:picMk id="4" creationId="{73EDAD22-15C2-6A95-DB59-D7BF681FB3E6}"/>
          </ac:picMkLst>
        </pc:picChg>
        <pc:picChg chg="del">
          <ac:chgData name="Simon Prince" userId="fcc015fbc7a3e533" providerId="LiveId" clId="{AF31DBE0-0B60-8043-8B8C-F55F1D843471}" dt="2022-10-04T12:31:46.516" v="89" actId="478"/>
          <ac:picMkLst>
            <pc:docMk/>
            <pc:sldMk cId="3977323544" sldId="288"/>
            <ac:picMk id="6" creationId="{7E3B06D4-191A-A643-3B4E-1F6C32437CD0}"/>
          </ac:picMkLst>
        </pc:picChg>
      </pc:sldChg>
      <pc:sldChg chg="del">
        <pc:chgData name="Simon Prince" userId="fcc015fbc7a3e533" providerId="LiveId" clId="{AF31DBE0-0B60-8043-8B8C-F55F1D843471}" dt="2022-10-04T12:27:41.920" v="48" actId="2696"/>
        <pc:sldMkLst>
          <pc:docMk/>
          <pc:sldMk cId="917631068" sldId="289"/>
        </pc:sldMkLst>
      </pc:sldChg>
      <pc:sldChg chg="ord">
        <pc:chgData name="Simon Prince" userId="fcc015fbc7a3e533" providerId="LiveId" clId="{AF31DBE0-0B60-8043-8B8C-F55F1D843471}" dt="2022-10-06T10:40:25.521" v="321" actId="20578"/>
        <pc:sldMkLst>
          <pc:docMk/>
          <pc:sldMk cId="197398083" sldId="290"/>
        </pc:sldMkLst>
      </pc:sldChg>
      <pc:sldChg chg="del">
        <pc:chgData name="Simon Prince" userId="fcc015fbc7a3e533" providerId="LiveId" clId="{AF31DBE0-0B60-8043-8B8C-F55F1D843471}" dt="2022-10-04T12:27:40.793" v="47" actId="2696"/>
        <pc:sldMkLst>
          <pc:docMk/>
          <pc:sldMk cId="3741900832" sldId="291"/>
        </pc:sldMkLst>
      </pc:sldChg>
      <pc:sldChg chg="del">
        <pc:chgData name="Simon Prince" userId="fcc015fbc7a3e533" providerId="LiveId" clId="{AF31DBE0-0B60-8043-8B8C-F55F1D843471}" dt="2022-10-04T12:27:52.457" v="51" actId="2696"/>
        <pc:sldMkLst>
          <pc:docMk/>
          <pc:sldMk cId="1595901856" sldId="292"/>
        </pc:sldMkLst>
      </pc:sldChg>
      <pc:sldChg chg="add del">
        <pc:chgData name="Simon Prince" userId="fcc015fbc7a3e533" providerId="LiveId" clId="{AF31DBE0-0B60-8043-8B8C-F55F1D843471}" dt="2022-10-27T09:53:46.294" v="413"/>
        <pc:sldMkLst>
          <pc:docMk/>
          <pc:sldMk cId="1679655546" sldId="292"/>
        </pc:sldMkLst>
      </pc:sldChg>
      <pc:sldChg chg="del">
        <pc:chgData name="Simon Prince" userId="fcc015fbc7a3e533" providerId="LiveId" clId="{AF31DBE0-0B60-8043-8B8C-F55F1D843471}" dt="2022-10-04T12:27:44.291" v="50" actId="2696"/>
        <pc:sldMkLst>
          <pc:docMk/>
          <pc:sldMk cId="1313838022" sldId="293"/>
        </pc:sldMkLst>
      </pc:sldChg>
      <pc:sldChg chg="del">
        <pc:chgData name="Simon Prince" userId="fcc015fbc7a3e533" providerId="LiveId" clId="{AF31DBE0-0B60-8043-8B8C-F55F1D843471}" dt="2022-10-04T12:27:43.018" v="49" actId="2696"/>
        <pc:sldMkLst>
          <pc:docMk/>
          <pc:sldMk cId="3528494574" sldId="294"/>
        </pc:sldMkLst>
      </pc:sldChg>
      <pc:sldChg chg="modSp mod">
        <pc:chgData name="Simon Prince" userId="fcc015fbc7a3e533" providerId="LiveId" clId="{AF31DBE0-0B60-8043-8B8C-F55F1D843471}" dt="2022-10-06T10:41:35.303" v="381" actId="20577"/>
        <pc:sldMkLst>
          <pc:docMk/>
          <pc:sldMk cId="1291793468" sldId="296"/>
        </pc:sldMkLst>
        <pc:spChg chg="mod">
          <ac:chgData name="Simon Prince" userId="fcc015fbc7a3e533" providerId="LiveId" clId="{AF31DBE0-0B60-8043-8B8C-F55F1D843471}" dt="2022-10-06T10:41:35.303" v="381" actId="20577"/>
          <ac:spMkLst>
            <pc:docMk/>
            <pc:sldMk cId="1291793468" sldId="296"/>
            <ac:spMk id="3" creationId="{D4A5770F-DFE6-FED1-9DC6-356AFD7CE97F}"/>
          </ac:spMkLst>
        </pc:spChg>
      </pc:sldChg>
      <pc:sldChg chg="addSp delSp modSp mod">
        <pc:chgData name="Simon Prince" userId="fcc015fbc7a3e533" providerId="LiveId" clId="{AF31DBE0-0B60-8043-8B8C-F55F1D843471}" dt="2022-10-04T12:29:49.751" v="87" actId="478"/>
        <pc:sldMkLst>
          <pc:docMk/>
          <pc:sldMk cId="1604928265" sldId="297"/>
        </pc:sldMkLst>
        <pc:spChg chg="del">
          <ac:chgData name="Simon Prince" userId="fcc015fbc7a3e533" providerId="LiveId" clId="{AF31DBE0-0B60-8043-8B8C-F55F1D843471}" dt="2022-10-04T12:29:49.751" v="87" actId="478"/>
          <ac:spMkLst>
            <pc:docMk/>
            <pc:sldMk cId="1604928265" sldId="297"/>
            <ac:spMk id="5" creationId="{ECBE0E72-EFD0-C671-6900-0AD886836A4A}"/>
          </ac:spMkLst>
        </pc:spChg>
        <pc:picChg chg="del">
          <ac:chgData name="Simon Prince" userId="fcc015fbc7a3e533" providerId="LiveId" clId="{AF31DBE0-0B60-8043-8B8C-F55F1D843471}" dt="2022-10-04T12:24:17.336" v="20" actId="478"/>
          <ac:picMkLst>
            <pc:docMk/>
            <pc:sldMk cId="1604928265" sldId="297"/>
            <ac:picMk id="4" creationId="{F4650C31-E5D8-6B4E-F12A-958C0E370747}"/>
          </ac:picMkLst>
        </pc:picChg>
        <pc:picChg chg="add del mod">
          <ac:chgData name="Simon Prince" userId="fcc015fbc7a3e533" providerId="LiveId" clId="{AF31DBE0-0B60-8043-8B8C-F55F1D843471}" dt="2022-10-04T12:19:44.035" v="19" actId="478"/>
          <ac:picMkLst>
            <pc:docMk/>
            <pc:sldMk cId="1604928265" sldId="297"/>
            <ac:picMk id="6" creationId="{0C0346B1-9AC0-8A60-E13B-56CE206EF6A8}"/>
          </ac:picMkLst>
        </pc:picChg>
        <pc:picChg chg="add del mod">
          <ac:chgData name="Simon Prince" userId="fcc015fbc7a3e533" providerId="LiveId" clId="{AF31DBE0-0B60-8043-8B8C-F55F1D843471}" dt="2022-10-04T12:28:24.552" v="62" actId="478"/>
          <ac:picMkLst>
            <pc:docMk/>
            <pc:sldMk cId="1604928265" sldId="297"/>
            <ac:picMk id="7" creationId="{B0968912-B40E-BE31-799D-544D4F795C52}"/>
          </ac:picMkLst>
        </pc:picChg>
        <pc:picChg chg="add del mod">
          <ac:chgData name="Simon Prince" userId="fcc015fbc7a3e533" providerId="LiveId" clId="{AF31DBE0-0B60-8043-8B8C-F55F1D843471}" dt="2022-10-04T12:28:23.276" v="61" actId="478"/>
          <ac:picMkLst>
            <pc:docMk/>
            <pc:sldMk cId="1604928265" sldId="297"/>
            <ac:picMk id="8" creationId="{2EA9F0A3-A97A-7A6E-35F1-F96645D86274}"/>
          </ac:picMkLst>
        </pc:picChg>
        <pc:picChg chg="add del mod">
          <ac:chgData name="Simon Prince" userId="fcc015fbc7a3e533" providerId="LiveId" clId="{AF31DBE0-0B60-8043-8B8C-F55F1D843471}" dt="2022-10-04T12:28:22.033" v="60" actId="478"/>
          <ac:picMkLst>
            <pc:docMk/>
            <pc:sldMk cId="1604928265" sldId="297"/>
            <ac:picMk id="9" creationId="{8EF2E499-1293-C825-AB14-10E6F7E395E8}"/>
          </ac:picMkLst>
        </pc:picChg>
        <pc:picChg chg="add mod">
          <ac:chgData name="Simon Prince" userId="fcc015fbc7a3e533" providerId="LiveId" clId="{AF31DBE0-0B60-8043-8B8C-F55F1D843471}" dt="2022-10-04T12:28:20.504" v="59" actId="167"/>
          <ac:picMkLst>
            <pc:docMk/>
            <pc:sldMk cId="1604928265" sldId="297"/>
            <ac:picMk id="10" creationId="{CCC0F00F-278B-1CC9-059B-79803CDBF8F2}"/>
          </ac:picMkLst>
        </pc:picChg>
        <pc:picChg chg="add del mod">
          <ac:chgData name="Simon Prince" userId="fcc015fbc7a3e533" providerId="LiveId" clId="{AF31DBE0-0B60-8043-8B8C-F55F1D843471}" dt="2022-10-04T12:27:54.817" v="52" actId="478"/>
          <ac:picMkLst>
            <pc:docMk/>
            <pc:sldMk cId="1604928265" sldId="297"/>
            <ac:picMk id="11" creationId="{BAAD77ED-A813-E1E0-73A8-CB9A5D9F69D4}"/>
          </ac:picMkLst>
        </pc:picChg>
        <pc:picChg chg="add mod">
          <ac:chgData name="Simon Prince" userId="fcc015fbc7a3e533" providerId="LiveId" clId="{AF31DBE0-0B60-8043-8B8C-F55F1D843471}" dt="2022-10-04T12:27:29.265" v="42"/>
          <ac:picMkLst>
            <pc:docMk/>
            <pc:sldMk cId="1604928265" sldId="297"/>
            <ac:picMk id="12" creationId="{12E2848F-F97F-84CB-816F-B682FF2040F8}"/>
          </ac:picMkLst>
        </pc:picChg>
        <pc:picChg chg="add mod">
          <ac:chgData name="Simon Prince" userId="fcc015fbc7a3e533" providerId="LiveId" clId="{AF31DBE0-0B60-8043-8B8C-F55F1D843471}" dt="2022-10-04T12:27:29.265" v="42"/>
          <ac:picMkLst>
            <pc:docMk/>
            <pc:sldMk cId="1604928265" sldId="297"/>
            <ac:picMk id="13" creationId="{71E4596C-DD9D-E359-88E6-028DCB52BF6D}"/>
          </ac:picMkLst>
        </pc:picChg>
        <pc:picChg chg="add mod">
          <ac:chgData name="Simon Prince" userId="fcc015fbc7a3e533" providerId="LiveId" clId="{AF31DBE0-0B60-8043-8B8C-F55F1D843471}" dt="2022-10-04T12:27:29.265" v="42"/>
          <ac:picMkLst>
            <pc:docMk/>
            <pc:sldMk cId="1604928265" sldId="297"/>
            <ac:picMk id="14" creationId="{A27C899D-F7DB-32A3-4034-B2F85C52BDA8}"/>
          </ac:picMkLst>
        </pc:picChg>
        <pc:picChg chg="add mod">
          <ac:chgData name="Simon Prince" userId="fcc015fbc7a3e533" providerId="LiveId" clId="{AF31DBE0-0B60-8043-8B8C-F55F1D843471}" dt="2022-10-04T12:27:29.265" v="42"/>
          <ac:picMkLst>
            <pc:docMk/>
            <pc:sldMk cId="1604928265" sldId="297"/>
            <ac:picMk id="15" creationId="{0A6B947D-B508-2F4A-043B-D2A56D5237E6}"/>
          </ac:picMkLst>
        </pc:picChg>
        <pc:picChg chg="add mod">
          <ac:chgData name="Simon Prince" userId="fcc015fbc7a3e533" providerId="LiveId" clId="{AF31DBE0-0B60-8043-8B8C-F55F1D843471}" dt="2022-10-04T12:27:29.265" v="42"/>
          <ac:picMkLst>
            <pc:docMk/>
            <pc:sldMk cId="1604928265" sldId="297"/>
            <ac:picMk id="16" creationId="{37BDDBB7-97B0-60E6-A4CA-76FD03E314E4}"/>
          </ac:picMkLst>
        </pc:picChg>
      </pc:sldChg>
      <pc:sldChg chg="delSp modSp add mod ord">
        <pc:chgData name="Simon Prince" userId="fcc015fbc7a3e533" providerId="LiveId" clId="{AF31DBE0-0B60-8043-8B8C-F55F1D843471}" dt="2022-10-04T12:32:15.323" v="101" actId="1037"/>
        <pc:sldMkLst>
          <pc:docMk/>
          <pc:sldMk cId="3668178779" sldId="304"/>
        </pc:sldMkLst>
        <pc:spChg chg="del">
          <ac:chgData name="Simon Prince" userId="fcc015fbc7a3e533" providerId="LiveId" clId="{AF31DBE0-0B60-8043-8B8C-F55F1D843471}" dt="2022-10-04T12:29:53.339" v="88" actId="478"/>
          <ac:spMkLst>
            <pc:docMk/>
            <pc:sldMk cId="3668178779" sldId="304"/>
            <ac:spMk id="5" creationId="{ECBE0E72-EFD0-C671-6900-0AD886836A4A}"/>
          </ac:spMkLst>
        </pc:spChg>
        <pc:picChg chg="del">
          <ac:chgData name="Simon Prince" userId="fcc015fbc7a3e533" providerId="LiveId" clId="{AF31DBE0-0B60-8043-8B8C-F55F1D843471}" dt="2022-10-04T12:28:13.562" v="58" actId="478"/>
          <ac:picMkLst>
            <pc:docMk/>
            <pc:sldMk cId="3668178779" sldId="304"/>
            <ac:picMk id="7" creationId="{B0968912-B40E-BE31-799D-544D4F795C52}"/>
          </ac:picMkLst>
        </pc:picChg>
        <pc:picChg chg="del">
          <ac:chgData name="Simon Prince" userId="fcc015fbc7a3e533" providerId="LiveId" clId="{AF31DBE0-0B60-8043-8B8C-F55F1D843471}" dt="2022-10-04T12:28:11.973" v="57" actId="478"/>
          <ac:picMkLst>
            <pc:docMk/>
            <pc:sldMk cId="3668178779" sldId="304"/>
            <ac:picMk id="8" creationId="{2EA9F0A3-A97A-7A6E-35F1-F96645D86274}"/>
          </ac:picMkLst>
        </pc:picChg>
        <pc:picChg chg="del">
          <ac:chgData name="Simon Prince" userId="fcc015fbc7a3e533" providerId="LiveId" clId="{AF31DBE0-0B60-8043-8B8C-F55F1D843471}" dt="2022-10-04T12:28:10.706" v="56" actId="478"/>
          <ac:picMkLst>
            <pc:docMk/>
            <pc:sldMk cId="3668178779" sldId="304"/>
            <ac:picMk id="9" creationId="{8EF2E499-1293-C825-AB14-10E6F7E395E8}"/>
          </ac:picMkLst>
        </pc:picChg>
        <pc:picChg chg="del">
          <ac:chgData name="Simon Prince" userId="fcc015fbc7a3e533" providerId="LiveId" clId="{AF31DBE0-0B60-8043-8B8C-F55F1D843471}" dt="2022-10-04T12:28:09.497" v="55" actId="478"/>
          <ac:picMkLst>
            <pc:docMk/>
            <pc:sldMk cId="3668178779" sldId="304"/>
            <ac:picMk id="10" creationId="{CCC0F00F-278B-1CC9-059B-79803CDBF8F2}"/>
          </ac:picMkLst>
        </pc:picChg>
        <pc:picChg chg="mod">
          <ac:chgData name="Simon Prince" userId="fcc015fbc7a3e533" providerId="LiveId" clId="{AF31DBE0-0B60-8043-8B8C-F55F1D843471}" dt="2022-10-04T12:32:15.323" v="101" actId="1037"/>
          <ac:picMkLst>
            <pc:docMk/>
            <pc:sldMk cId="3668178779" sldId="304"/>
            <ac:picMk id="11" creationId="{BAAD77ED-A813-E1E0-73A8-CB9A5D9F69D4}"/>
          </ac:picMkLst>
        </pc:picChg>
      </pc:sldChg>
      <pc:sldChg chg="addSp delSp modSp add mod ord">
        <pc:chgData name="Simon Prince" userId="fcc015fbc7a3e533" providerId="LiveId" clId="{AF31DBE0-0B60-8043-8B8C-F55F1D843471}" dt="2022-10-06T10:40:43.259" v="322" actId="20578"/>
        <pc:sldMkLst>
          <pc:docMk/>
          <pc:sldMk cId="429581236" sldId="305"/>
        </pc:sldMkLst>
        <pc:spChg chg="del">
          <ac:chgData name="Simon Prince" userId="fcc015fbc7a3e533" providerId="LiveId" clId="{AF31DBE0-0B60-8043-8B8C-F55F1D843471}" dt="2022-10-04T12:29:46.300" v="86" actId="478"/>
          <ac:spMkLst>
            <pc:docMk/>
            <pc:sldMk cId="429581236" sldId="305"/>
            <ac:spMk id="5" creationId="{ECBE0E72-EFD0-C671-6900-0AD886836A4A}"/>
          </ac:spMkLst>
        </pc:spChg>
        <pc:picChg chg="del">
          <ac:chgData name="Simon Prince" userId="fcc015fbc7a3e533" providerId="LiveId" clId="{AF31DBE0-0B60-8043-8B8C-F55F1D843471}" dt="2022-10-04T12:28:50.163" v="67" actId="478"/>
          <ac:picMkLst>
            <pc:docMk/>
            <pc:sldMk cId="429581236" sldId="305"/>
            <ac:picMk id="7" creationId="{B0968912-B40E-BE31-799D-544D4F795C52}"/>
          </ac:picMkLst>
        </pc:picChg>
        <pc:picChg chg="del">
          <ac:chgData name="Simon Prince" userId="fcc015fbc7a3e533" providerId="LiveId" clId="{AF31DBE0-0B60-8043-8B8C-F55F1D843471}" dt="2022-10-04T12:28:49.034" v="66" actId="478"/>
          <ac:picMkLst>
            <pc:docMk/>
            <pc:sldMk cId="429581236" sldId="305"/>
            <ac:picMk id="8" creationId="{2EA9F0A3-A97A-7A6E-35F1-F96645D86274}"/>
          </ac:picMkLst>
        </pc:picChg>
        <pc:picChg chg="add del mod">
          <ac:chgData name="Simon Prince" userId="fcc015fbc7a3e533" providerId="LiveId" clId="{AF31DBE0-0B60-8043-8B8C-F55F1D843471}" dt="2022-10-04T12:28:54.138" v="69" actId="478"/>
          <ac:picMkLst>
            <pc:docMk/>
            <pc:sldMk cId="429581236" sldId="305"/>
            <ac:picMk id="9" creationId="{8EF2E499-1293-C825-AB14-10E6F7E395E8}"/>
          </ac:picMkLst>
        </pc:picChg>
        <pc:picChg chg="del">
          <ac:chgData name="Simon Prince" userId="fcc015fbc7a3e533" providerId="LiveId" clId="{AF31DBE0-0B60-8043-8B8C-F55F1D843471}" dt="2022-10-04T12:28:33.591" v="64" actId="478"/>
          <ac:picMkLst>
            <pc:docMk/>
            <pc:sldMk cId="429581236" sldId="305"/>
            <ac:picMk id="10" creationId="{CCC0F00F-278B-1CC9-059B-79803CDBF8F2}"/>
          </ac:picMkLst>
        </pc:picChg>
        <pc:picChg chg="del">
          <ac:chgData name="Simon Prince" userId="fcc015fbc7a3e533" providerId="LiveId" clId="{AF31DBE0-0B60-8043-8B8C-F55F1D843471}" dt="2022-10-04T12:28:30.526" v="63" actId="478"/>
          <ac:picMkLst>
            <pc:docMk/>
            <pc:sldMk cId="429581236" sldId="305"/>
            <ac:picMk id="11" creationId="{BAAD77ED-A813-E1E0-73A8-CB9A5D9F69D4}"/>
          </ac:picMkLst>
        </pc:picChg>
      </pc:sldChg>
      <pc:sldChg chg="delSp modSp add mod">
        <pc:chgData name="Simon Prince" userId="fcc015fbc7a3e533" providerId="LiveId" clId="{AF31DBE0-0B60-8043-8B8C-F55F1D843471}" dt="2022-10-04T12:29:37.185" v="83" actId="478"/>
        <pc:sldMkLst>
          <pc:docMk/>
          <pc:sldMk cId="3784387196" sldId="306"/>
        </pc:sldMkLst>
        <pc:spChg chg="del">
          <ac:chgData name="Simon Prince" userId="fcc015fbc7a3e533" providerId="LiveId" clId="{AF31DBE0-0B60-8043-8B8C-F55F1D843471}" dt="2022-10-04T12:29:37.185" v="83" actId="478"/>
          <ac:spMkLst>
            <pc:docMk/>
            <pc:sldMk cId="3784387196" sldId="306"/>
            <ac:spMk id="5" creationId="{ECBE0E72-EFD0-C671-6900-0AD886836A4A}"/>
          </ac:spMkLst>
        </pc:spChg>
        <pc:picChg chg="del">
          <ac:chgData name="Simon Prince" userId="fcc015fbc7a3e533" providerId="LiveId" clId="{AF31DBE0-0B60-8043-8B8C-F55F1D843471}" dt="2022-10-04T12:29:13.407" v="74" actId="478"/>
          <ac:picMkLst>
            <pc:docMk/>
            <pc:sldMk cId="3784387196" sldId="306"/>
            <ac:picMk id="7" creationId="{B0968912-B40E-BE31-799D-544D4F795C52}"/>
          </ac:picMkLst>
        </pc:picChg>
        <pc:picChg chg="mod">
          <ac:chgData name="Simon Prince" userId="fcc015fbc7a3e533" providerId="LiveId" clId="{AF31DBE0-0B60-8043-8B8C-F55F1D843471}" dt="2022-10-04T12:29:09.910" v="73" actId="171"/>
          <ac:picMkLst>
            <pc:docMk/>
            <pc:sldMk cId="3784387196" sldId="306"/>
            <ac:picMk id="8" creationId="{2EA9F0A3-A97A-7A6E-35F1-F96645D86274}"/>
          </ac:picMkLst>
        </pc:picChg>
        <pc:picChg chg="del">
          <ac:chgData name="Simon Prince" userId="fcc015fbc7a3e533" providerId="LiveId" clId="{AF31DBE0-0B60-8043-8B8C-F55F1D843471}" dt="2022-10-04T12:28:59.101" v="72" actId="478"/>
          <ac:picMkLst>
            <pc:docMk/>
            <pc:sldMk cId="3784387196" sldId="306"/>
            <ac:picMk id="9" creationId="{8EF2E499-1293-C825-AB14-10E6F7E395E8}"/>
          </ac:picMkLst>
        </pc:picChg>
        <pc:picChg chg="del">
          <ac:chgData name="Simon Prince" userId="fcc015fbc7a3e533" providerId="LiveId" clId="{AF31DBE0-0B60-8043-8B8C-F55F1D843471}" dt="2022-10-04T12:28:58.055" v="71" actId="478"/>
          <ac:picMkLst>
            <pc:docMk/>
            <pc:sldMk cId="3784387196" sldId="306"/>
            <ac:picMk id="10" creationId="{CCC0F00F-278B-1CC9-059B-79803CDBF8F2}"/>
          </ac:picMkLst>
        </pc:picChg>
        <pc:picChg chg="del">
          <ac:chgData name="Simon Prince" userId="fcc015fbc7a3e533" providerId="LiveId" clId="{AF31DBE0-0B60-8043-8B8C-F55F1D843471}" dt="2022-10-04T12:28:57.038" v="70" actId="478"/>
          <ac:picMkLst>
            <pc:docMk/>
            <pc:sldMk cId="3784387196" sldId="306"/>
            <ac:picMk id="11" creationId="{BAAD77ED-A813-E1E0-73A8-CB9A5D9F69D4}"/>
          </ac:picMkLst>
        </pc:picChg>
      </pc:sldChg>
      <pc:sldChg chg="addSp delSp modSp add del mod">
        <pc:chgData name="Simon Prince" userId="fcc015fbc7a3e533" providerId="LiveId" clId="{AF31DBE0-0B60-8043-8B8C-F55F1D843471}" dt="2022-10-04T12:29:42.271" v="85" actId="2696"/>
        <pc:sldMkLst>
          <pc:docMk/>
          <pc:sldMk cId="2823492702" sldId="307"/>
        </pc:sldMkLst>
        <pc:spChg chg="del">
          <ac:chgData name="Simon Prince" userId="fcc015fbc7a3e533" providerId="LiveId" clId="{AF31DBE0-0B60-8043-8B8C-F55F1D843471}" dt="2022-10-04T12:29:34.169" v="82" actId="478"/>
          <ac:spMkLst>
            <pc:docMk/>
            <pc:sldMk cId="2823492702" sldId="307"/>
            <ac:spMk id="5" creationId="{ECBE0E72-EFD0-C671-6900-0AD886836A4A}"/>
          </ac:spMkLst>
        </pc:spChg>
        <pc:picChg chg="add mod">
          <ac:chgData name="Simon Prince" userId="fcc015fbc7a3e533" providerId="LiveId" clId="{AF31DBE0-0B60-8043-8B8C-F55F1D843471}" dt="2022-10-04T12:29:27.672" v="80"/>
          <ac:picMkLst>
            <pc:docMk/>
            <pc:sldMk cId="2823492702" sldId="307"/>
            <ac:picMk id="3" creationId="{6B2746FB-572D-40B5-74F1-B172E6E2C72A}"/>
          </ac:picMkLst>
        </pc:picChg>
        <pc:picChg chg="del">
          <ac:chgData name="Simon Prince" userId="fcc015fbc7a3e533" providerId="LiveId" clId="{AF31DBE0-0B60-8043-8B8C-F55F1D843471}" dt="2022-10-04T12:29:19.245" v="78" actId="478"/>
          <ac:picMkLst>
            <pc:docMk/>
            <pc:sldMk cId="2823492702" sldId="307"/>
            <ac:picMk id="8" creationId="{2EA9F0A3-A97A-7A6E-35F1-F96645D86274}"/>
          </ac:picMkLst>
        </pc:picChg>
        <pc:picChg chg="del">
          <ac:chgData name="Simon Prince" userId="fcc015fbc7a3e533" providerId="LiveId" clId="{AF31DBE0-0B60-8043-8B8C-F55F1D843471}" dt="2022-10-04T12:29:18.155" v="77" actId="478"/>
          <ac:picMkLst>
            <pc:docMk/>
            <pc:sldMk cId="2823492702" sldId="307"/>
            <ac:picMk id="9" creationId="{8EF2E499-1293-C825-AB14-10E6F7E395E8}"/>
          </ac:picMkLst>
        </pc:picChg>
        <pc:picChg chg="del">
          <ac:chgData name="Simon Prince" userId="fcc015fbc7a3e533" providerId="LiveId" clId="{AF31DBE0-0B60-8043-8B8C-F55F1D843471}" dt="2022-10-04T12:29:17.003" v="76" actId="478"/>
          <ac:picMkLst>
            <pc:docMk/>
            <pc:sldMk cId="2823492702" sldId="307"/>
            <ac:picMk id="10" creationId="{CCC0F00F-278B-1CC9-059B-79803CDBF8F2}"/>
          </ac:picMkLst>
        </pc:picChg>
        <pc:picChg chg="del">
          <ac:chgData name="Simon Prince" userId="fcc015fbc7a3e533" providerId="LiveId" clId="{AF31DBE0-0B60-8043-8B8C-F55F1D843471}" dt="2022-10-04T12:29:16.055" v="75" actId="478"/>
          <ac:picMkLst>
            <pc:docMk/>
            <pc:sldMk cId="2823492702" sldId="307"/>
            <ac:picMk id="11" creationId="{BAAD77ED-A813-E1E0-73A8-CB9A5D9F69D4}"/>
          </ac:picMkLst>
        </pc:picChg>
      </pc:sldChg>
      <pc:sldChg chg="add ord">
        <pc:chgData name="Simon Prince" userId="fcc015fbc7a3e533" providerId="LiveId" clId="{AF31DBE0-0B60-8043-8B8C-F55F1D843471}" dt="2022-10-04T12:29:40.301" v="84" actId="20578"/>
        <pc:sldMkLst>
          <pc:docMk/>
          <pc:sldMk cId="2784218276" sldId="308"/>
        </pc:sldMkLst>
      </pc:sldChg>
      <pc:sldChg chg="delSp modSp add mod">
        <pc:chgData name="Simon Prince" userId="fcc015fbc7a3e533" providerId="LiveId" clId="{AF31DBE0-0B60-8043-8B8C-F55F1D843471}" dt="2022-10-06T10:33:28.676" v="114" actId="478"/>
        <pc:sldMkLst>
          <pc:docMk/>
          <pc:sldMk cId="261422156" sldId="309"/>
        </pc:sldMkLst>
        <pc:spChg chg="del mod">
          <ac:chgData name="Simon Prince" userId="fcc015fbc7a3e533" providerId="LiveId" clId="{AF31DBE0-0B60-8043-8B8C-F55F1D843471}" dt="2022-10-06T10:33:28.676" v="114" actId="478"/>
          <ac:spMkLst>
            <pc:docMk/>
            <pc:sldMk cId="261422156" sldId="309"/>
            <ac:spMk id="2" creationId="{6EC3941E-D7B5-9B88-BFEB-1078BC57049E}"/>
          </ac:spMkLst>
        </pc:spChg>
      </pc:sldChg>
      <pc:sldChg chg="add del">
        <pc:chgData name="Simon Prince" userId="fcc015fbc7a3e533" providerId="LiveId" clId="{AF31DBE0-0B60-8043-8B8C-F55F1D843471}" dt="2022-10-27T09:53:46.294" v="413"/>
        <pc:sldMkLst>
          <pc:docMk/>
          <pc:sldMk cId="2973658555" sldId="310"/>
        </pc:sldMkLst>
      </pc:sldChg>
      <pc:sldChg chg="add del">
        <pc:chgData name="Simon Prince" userId="fcc015fbc7a3e533" providerId="LiveId" clId="{AF31DBE0-0B60-8043-8B8C-F55F1D843471}" dt="2022-10-27T09:53:46.294" v="413"/>
        <pc:sldMkLst>
          <pc:docMk/>
          <pc:sldMk cId="2999499111" sldId="311"/>
        </pc:sldMkLst>
      </pc:sldChg>
      <pc:sldChg chg="add del">
        <pc:chgData name="Simon Prince" userId="fcc015fbc7a3e533" providerId="LiveId" clId="{AF31DBE0-0B60-8043-8B8C-F55F1D843471}" dt="2022-10-27T09:53:46.294" v="413"/>
        <pc:sldMkLst>
          <pc:docMk/>
          <pc:sldMk cId="1154596612" sldId="312"/>
        </pc:sldMkLst>
      </pc:sldChg>
      <pc:sldChg chg="add del">
        <pc:chgData name="Simon Prince" userId="fcc015fbc7a3e533" providerId="LiveId" clId="{AF31DBE0-0B60-8043-8B8C-F55F1D843471}" dt="2022-10-27T09:53:46.294" v="413"/>
        <pc:sldMkLst>
          <pc:docMk/>
          <pc:sldMk cId="3089961651" sldId="313"/>
        </pc:sldMkLst>
      </pc:sldChg>
      <pc:sldChg chg="add del">
        <pc:chgData name="Simon Prince" userId="fcc015fbc7a3e533" providerId="LiveId" clId="{AF31DBE0-0B60-8043-8B8C-F55F1D843471}" dt="2022-10-27T09:53:46.294" v="413"/>
        <pc:sldMkLst>
          <pc:docMk/>
          <pc:sldMk cId="2819850528" sldId="314"/>
        </pc:sldMkLst>
      </pc:sldChg>
      <pc:sldChg chg="add del">
        <pc:chgData name="Simon Prince" userId="fcc015fbc7a3e533" providerId="LiveId" clId="{AF31DBE0-0B60-8043-8B8C-F55F1D843471}" dt="2022-10-27T09:53:46.294" v="413"/>
        <pc:sldMkLst>
          <pc:docMk/>
          <pc:sldMk cId="664712102" sldId="315"/>
        </pc:sldMkLst>
      </pc:sldChg>
      <pc:sldChg chg="add del ord">
        <pc:chgData name="Simon Prince" userId="fcc015fbc7a3e533" providerId="LiveId" clId="{AF31DBE0-0B60-8043-8B8C-F55F1D843471}" dt="2022-10-27T09:53:46.294" v="413"/>
        <pc:sldMkLst>
          <pc:docMk/>
          <pc:sldMk cId="4098753387" sldId="31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33A40-D5E0-7771-D1ED-F028CDF381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BD299A-EB1C-BF00-4199-84EC4307C7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1BA984-5BFD-7406-1A02-FA0C2CF09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7513-AE46-404A-907E-FCFA433B843C}" type="datetimeFigureOut">
              <a:rPr lang="en-US" smtClean="0"/>
              <a:t>10/27/22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53F084-F5B3-4DC0-8545-DDCB64D10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FE1549-D0EA-C648-19C3-8B221C373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89517-D550-D344-9344-64DFDF092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222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348AF-A65E-BCA1-F400-F24733A79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C02CBC-F46A-578A-030E-73AA793EB6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1FCC42-FA8F-8CEC-2EF3-4E5BEE0F7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7513-AE46-404A-907E-FCFA433B843C}" type="datetimeFigureOut">
              <a:rPr lang="en-US" smtClean="0"/>
              <a:t>10/27/22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8AB438-6B21-276E-EBC8-0B3A64A28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C03947-33E2-8AEF-97E3-3D1846ED8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89517-D550-D344-9344-64DFDF092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287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B58DC-0F05-4B30-4960-9D21AC419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FF3E9C-52F8-B3C0-181D-440DD32C8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CB3366-E47B-50B1-3F87-DF11005CF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7513-AE46-404A-907E-FCFA433B843C}" type="datetimeFigureOut">
              <a:rPr lang="en-US" smtClean="0"/>
              <a:t>10/27/22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33DAD2-72EC-1827-763F-6A28095BE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D2C16-8E6A-2930-84F2-8D8852E7D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89517-D550-D344-9344-64DFDF092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129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E5C2E-3180-780E-EDD2-8CA98A781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E3B868-FFD2-A767-DAAA-893A84B09E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6E9650-12DA-595F-2EF4-84E9A95061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A2976B-2009-6FC5-8953-33FDEB673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7513-AE46-404A-907E-FCFA433B843C}" type="datetimeFigureOut">
              <a:rPr lang="en-US" smtClean="0"/>
              <a:t>10/27/22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946D72-77C9-768D-03C0-FE1C38CE5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373C7B-0BFD-E8A5-F9D3-5B7897715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89517-D550-D344-9344-64DFDF092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472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B7B58-B508-6295-2894-B63E22331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7CC388-AE0A-16CF-576D-8988C92944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8BDD52-27A6-7228-16EF-A913D1EE19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CD344C-F116-CCA7-B6BB-A865964DD4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062289-FD1E-0167-3998-9561DAD8B8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F2CD8D-99B8-C250-0E60-88163CB3C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7513-AE46-404A-907E-FCFA433B843C}" type="datetimeFigureOut">
              <a:rPr lang="en-US" smtClean="0"/>
              <a:t>10/27/22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11BD50-1996-3763-7908-DEBE180AD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967025-6F25-C54E-4B73-FE0164969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89517-D550-D344-9344-64DFDF092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638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2ECBD-A15C-EAF3-D938-F67E4D700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139CE7-E8CB-8541-DEA8-FD115DA00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7513-AE46-404A-907E-FCFA433B843C}" type="datetimeFigureOut">
              <a:rPr lang="en-US" smtClean="0"/>
              <a:t>10/27/22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EC1592-65CE-0D0B-DD29-9B1C6E3CD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4E76AF-0798-83B8-876D-63BEC024A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89517-D550-D344-9344-64DFDF092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014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408A42-2B63-F08C-D089-BA3B3D16E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7513-AE46-404A-907E-FCFA433B843C}" type="datetimeFigureOut">
              <a:rPr lang="en-US" smtClean="0"/>
              <a:t>10/27/22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7CEC19-D8BA-F24B-C686-1710FD42B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07027-F6F5-75B6-19DE-64B79D498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89517-D550-D344-9344-64DFDF092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103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E81DC-D4D1-9743-1044-C422B3399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19040-C8B9-F047-7D1E-7808F5B85F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57170B-BB47-97F3-5833-9D9AC33982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7E993E-4E9E-26DC-30AF-0663AFD81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7513-AE46-404A-907E-FCFA433B843C}" type="datetimeFigureOut">
              <a:rPr lang="en-US" smtClean="0"/>
              <a:t>10/27/22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112D00-9377-706F-F878-479626D1C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A8BEC0-EF5E-8B26-DD16-362B44AA2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89517-D550-D344-9344-64DFDF092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600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27C20-C9FD-0D26-F447-78412A5F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E9D5D2-B06C-7BF7-D206-4A8C4D6673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70E091-D84C-EB4F-B379-D0CF585EBD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1BD5EE-55CE-01AB-FE80-BBBD781F8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7513-AE46-404A-907E-FCFA433B843C}" type="datetimeFigureOut">
              <a:rPr lang="en-US" smtClean="0"/>
              <a:t>10/27/22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68E69F-94CB-EDA7-75F9-77B706302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827FF2-861A-3CD3-AC14-A98C459B9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89517-D550-D344-9344-64DFDF092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217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20FD8-2910-0665-2A7C-51F4BC9DE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38326A-7CC8-62A4-9001-7E3A3200A7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3822E3-32F6-1347-59DB-3163FBE6A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7513-AE46-404A-907E-FCFA433B843C}" type="datetimeFigureOut">
              <a:rPr lang="en-US" smtClean="0"/>
              <a:t>10/27/22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5CB9BF-3646-69A4-7E25-EADE65878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54B90B-5072-43DF-8E4C-F14F54858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89517-D550-D344-9344-64DFDF092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942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E803A1-ADD5-DF1A-E459-2DB25AD024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C63BAD-3858-F6F3-021B-EB4C621AA3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482C2E-CE8E-A55C-18FF-25244AD18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7513-AE46-404A-907E-FCFA433B843C}" type="datetimeFigureOut">
              <a:rPr lang="en-US" smtClean="0"/>
              <a:t>10/27/22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31AB4C-5242-1CF1-B6AE-0C8669CD6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8CC0FB-F4D2-8CC1-8C50-323C7ADD2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89517-D550-D344-9344-64DFDF092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249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B4CA5A1-CA88-9107-8957-01C2FF7AF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F20684-593F-AFE4-85F3-597750A76F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801C51-15FB-F960-B5F7-BE4F5A4BE5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E37513-AE46-404A-907E-FCFA433B843C}" type="datetimeFigureOut">
              <a:rPr lang="en-US" smtClean="0"/>
              <a:t>10/27/22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3F6F67-3573-B39A-DDDC-3183314C18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7D5445-7775-27FC-40F9-97A4AD0CB7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289517-D550-D344-9344-64DFDF092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954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B0A6D-61C1-E08C-0682-59E0A5CE53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CA" b="0" i="0" dirty="0">
                <a:solidFill>
                  <a:srgbClr val="212529"/>
                </a:solidFill>
                <a:effectLst/>
                <a:latin typeface="-apple-system"/>
              </a:rPr>
              <a:t>CM20315 - Machine Learning</a:t>
            </a:r>
            <a:br>
              <a:rPr lang="en-CA" b="0" i="0" dirty="0">
                <a:solidFill>
                  <a:srgbClr val="212529"/>
                </a:solidFill>
                <a:effectLst/>
                <a:latin typeface="-apple-system"/>
              </a:rPr>
            </a:b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6311EE-E9F1-9F11-7353-2C7CDEE33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6426"/>
            <a:ext cx="2730500" cy="1130300"/>
          </a:xfrm>
          <a:prstGeom prst="rect">
            <a:avLst/>
          </a:prstGeom>
        </p:spPr>
      </p:pic>
      <p:pic>
        <p:nvPicPr>
          <p:cNvPr id="1026" name="Picture 2" descr="How to silence your phone – Don't be an annoyance! | | Resource Centre by  Reliance Digital">
            <a:extLst>
              <a:ext uri="{FF2B5EF4-FFF2-40B4-BE49-F238E27FC236}">
                <a16:creationId xmlns:a16="http://schemas.microsoft.com/office/drawing/2014/main" id="{F08C61C2-4357-0DD0-BE11-0832EA1F4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38146" y="4426325"/>
            <a:ext cx="4315708" cy="184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67157D68-BF36-C895-B1E7-35863FF886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078759"/>
            <a:ext cx="9144000" cy="1398863"/>
          </a:xfrm>
        </p:spPr>
        <p:txBody>
          <a:bodyPr/>
          <a:lstStyle/>
          <a:p>
            <a:r>
              <a:rPr lang="en-US" dirty="0"/>
              <a:t>Prof. Simon Prince </a:t>
            </a:r>
          </a:p>
          <a:p>
            <a:r>
              <a:rPr lang="en-US" dirty="0">
                <a:solidFill>
                  <a:srgbClr val="212529"/>
                </a:solidFill>
                <a:latin typeface="-apple-system"/>
              </a:rPr>
              <a:t>2. Supervised learning</a:t>
            </a:r>
            <a:endParaRPr lang="en-CA" dirty="0">
              <a:solidFill>
                <a:srgbClr val="212529"/>
              </a:solidFill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1534075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" name="Graphic 756">
            <a:extLst>
              <a:ext uri="{FF2B5EF4-FFF2-40B4-BE49-F238E27FC236}">
                <a16:creationId xmlns:a16="http://schemas.microsoft.com/office/drawing/2014/main" id="{2C6858EF-E5E5-DFB9-21E5-56A846DD5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60481" y="130629"/>
            <a:ext cx="9871038" cy="6596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22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498E501E-9BA9-D5A8-6F39-CF745D3F3A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2762" y="1763485"/>
            <a:ext cx="11760009" cy="3385457"/>
          </a:xfrm>
        </p:spPr>
      </p:pic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C5D9178-00A1-271F-6142-6D81934C3299}"/>
              </a:ext>
            </a:extLst>
          </p:cNvPr>
          <p:cNvSpPr txBox="1">
            <a:spLocks/>
          </p:cNvSpPr>
          <p:nvPr/>
        </p:nvSpPr>
        <p:spPr>
          <a:xfrm>
            <a:off x="838200" y="5736771"/>
            <a:ext cx="10515600" cy="75610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Univariate regression problem (one output, real value)</a:t>
            </a:r>
          </a:p>
          <a:p>
            <a:r>
              <a:rPr lang="en-US" dirty="0"/>
              <a:t>Fully connected network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FC09EB54-C920-DB6F-2D47-91DAECB07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4" y="365125"/>
            <a:ext cx="10515600" cy="1325563"/>
          </a:xfrm>
        </p:spPr>
        <p:txBody>
          <a:bodyPr/>
          <a:lstStyle/>
          <a:p>
            <a:r>
              <a:rPr lang="en-US" dirty="0"/>
              <a:t>Regression</a:t>
            </a:r>
          </a:p>
        </p:txBody>
      </p:sp>
    </p:spTree>
    <p:extLst>
      <p:ext uri="{BB962C8B-B14F-4D97-AF65-F5344CB8AC3E}">
        <p14:creationId xmlns:p14="http://schemas.microsoft.com/office/powerpoint/2010/main" val="1436449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2D2D4-4770-8585-1DAE-2297A986D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Supervised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8A26CF-E5C7-659B-789E-AB779D747D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Overview</a:t>
            </a:r>
          </a:p>
          <a:p>
            <a:r>
              <a:rPr lang="en-US" dirty="0"/>
              <a:t>Notation</a:t>
            </a:r>
          </a:p>
          <a:p>
            <a:pPr lvl="1"/>
            <a:r>
              <a:rPr lang="en-US" dirty="0"/>
              <a:t>Model</a:t>
            </a:r>
          </a:p>
          <a:p>
            <a:pPr lvl="1"/>
            <a:r>
              <a:rPr lang="en-US" dirty="0"/>
              <a:t>Loss function</a:t>
            </a:r>
          </a:p>
          <a:p>
            <a:pPr lvl="1"/>
            <a:r>
              <a:rPr lang="en-US" dirty="0"/>
              <a:t>Training</a:t>
            </a:r>
          </a:p>
          <a:p>
            <a:pPr lvl="1"/>
            <a:r>
              <a:rPr lang="en-US" dirty="0"/>
              <a:t>Testing</a:t>
            </a:r>
          </a:p>
          <a:p>
            <a:r>
              <a:rPr lang="en-US" dirty="0"/>
              <a:t>1D Linear regression example</a:t>
            </a:r>
          </a:p>
          <a:p>
            <a:pPr lvl="1"/>
            <a:r>
              <a:rPr lang="en-US" dirty="0"/>
              <a:t>Model</a:t>
            </a:r>
          </a:p>
          <a:p>
            <a:pPr lvl="1"/>
            <a:r>
              <a:rPr lang="en-US" dirty="0"/>
              <a:t>Loss function </a:t>
            </a:r>
          </a:p>
          <a:p>
            <a:pPr lvl="1"/>
            <a:r>
              <a:rPr lang="en-US" dirty="0"/>
              <a:t>Training </a:t>
            </a:r>
          </a:p>
          <a:p>
            <a:pPr lvl="1"/>
            <a:r>
              <a:rPr lang="en-US" dirty="0"/>
              <a:t>Testing</a:t>
            </a:r>
          </a:p>
          <a:p>
            <a:r>
              <a:rPr lang="en-US" dirty="0"/>
              <a:t>Where are we going?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993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2D2D4-4770-8585-1DAE-2297A986D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Supervised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8A26CF-E5C7-659B-789E-AB779D747D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D18362"/>
                </a:solidFill>
              </a:rPr>
              <a:t>Overview</a:t>
            </a:r>
          </a:p>
          <a:p>
            <a:r>
              <a:rPr lang="en-US" dirty="0"/>
              <a:t>Notation</a:t>
            </a:r>
          </a:p>
          <a:p>
            <a:pPr lvl="1"/>
            <a:r>
              <a:rPr lang="en-US" dirty="0"/>
              <a:t>Model</a:t>
            </a:r>
          </a:p>
          <a:p>
            <a:pPr lvl="1"/>
            <a:r>
              <a:rPr lang="en-US" dirty="0"/>
              <a:t>Loss function</a:t>
            </a:r>
          </a:p>
          <a:p>
            <a:pPr lvl="1"/>
            <a:r>
              <a:rPr lang="en-US" dirty="0"/>
              <a:t>Training</a:t>
            </a:r>
          </a:p>
          <a:p>
            <a:pPr lvl="1"/>
            <a:r>
              <a:rPr lang="en-US" dirty="0"/>
              <a:t>Testing</a:t>
            </a:r>
          </a:p>
          <a:p>
            <a:r>
              <a:rPr lang="en-US" dirty="0"/>
              <a:t>1D Linear regression example</a:t>
            </a:r>
          </a:p>
          <a:p>
            <a:pPr lvl="1"/>
            <a:r>
              <a:rPr lang="en-US" dirty="0"/>
              <a:t>Model</a:t>
            </a:r>
          </a:p>
          <a:p>
            <a:pPr lvl="1"/>
            <a:r>
              <a:rPr lang="en-US" dirty="0"/>
              <a:t>Loss function </a:t>
            </a:r>
          </a:p>
          <a:p>
            <a:pPr lvl="1"/>
            <a:r>
              <a:rPr lang="en-US" dirty="0"/>
              <a:t>Training </a:t>
            </a:r>
          </a:p>
          <a:p>
            <a:pPr lvl="1"/>
            <a:r>
              <a:rPr lang="en-US" dirty="0"/>
              <a:t>Testing</a:t>
            </a:r>
          </a:p>
          <a:p>
            <a:r>
              <a:rPr lang="en-US" dirty="0"/>
              <a:t>Where are we going?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0631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445F5-57DB-67C8-9342-011A4460E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Supervised learning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27F70A-92E9-33C7-64D3-0A3367D379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D18362"/>
                </a:solidFill>
              </a:rPr>
              <a:t>Supervised learning model </a:t>
            </a:r>
            <a:r>
              <a:rPr lang="en-US" dirty="0"/>
              <a:t>= mapping from one or more inputs to one or more outputs learned from input/output pairs</a:t>
            </a:r>
          </a:p>
          <a:p>
            <a:r>
              <a:rPr lang="en-US" dirty="0"/>
              <a:t>Model is a mathematical equation</a:t>
            </a:r>
          </a:p>
          <a:p>
            <a:endParaRPr lang="en-US" dirty="0"/>
          </a:p>
          <a:p>
            <a:r>
              <a:rPr lang="en-US" dirty="0"/>
              <a:t>Computing the inputs from the outputs = </a:t>
            </a:r>
            <a:r>
              <a:rPr lang="en-US" dirty="0">
                <a:solidFill>
                  <a:srgbClr val="D18362"/>
                </a:solidFill>
              </a:rPr>
              <a:t>inference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641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445F5-57DB-67C8-9342-011A4460E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Supervised learning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27F70A-92E9-33C7-64D3-0A3367D379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D18362"/>
                </a:solidFill>
              </a:rPr>
              <a:t>Supervised learning model </a:t>
            </a:r>
            <a:r>
              <a:rPr lang="en-US" dirty="0"/>
              <a:t>= mapping from one or more inputs to one or more outputs</a:t>
            </a:r>
          </a:p>
          <a:p>
            <a:r>
              <a:rPr lang="en-US" dirty="0"/>
              <a:t>Model is a mathematical equation</a:t>
            </a:r>
          </a:p>
          <a:p>
            <a:endParaRPr lang="en-US" dirty="0"/>
          </a:p>
          <a:p>
            <a:r>
              <a:rPr lang="en-US" dirty="0"/>
              <a:t>Computing the outputs from the inputs = </a:t>
            </a:r>
            <a:r>
              <a:rPr lang="en-US" dirty="0">
                <a:solidFill>
                  <a:srgbClr val="D18362"/>
                </a:solidFill>
              </a:rPr>
              <a:t>inference</a:t>
            </a:r>
          </a:p>
          <a:p>
            <a:endParaRPr lang="en-US" dirty="0"/>
          </a:p>
          <a:p>
            <a:r>
              <a:rPr lang="en-US" dirty="0"/>
              <a:t>Example:</a:t>
            </a:r>
          </a:p>
          <a:p>
            <a:pPr lvl="1"/>
            <a:r>
              <a:rPr lang="en-US" dirty="0"/>
              <a:t>Input is age and milage of secondhand Toyota Prius</a:t>
            </a:r>
          </a:p>
          <a:p>
            <a:pPr lvl="1"/>
            <a:r>
              <a:rPr lang="en-US" dirty="0"/>
              <a:t>Output is estimated price of car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7121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445F5-57DB-67C8-9342-011A4460E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Supervised learning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27F70A-92E9-33C7-64D3-0A3367D379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D18362"/>
                </a:solidFill>
              </a:rPr>
              <a:t>Supervised learning model </a:t>
            </a:r>
            <a:r>
              <a:rPr lang="en-US" dirty="0"/>
              <a:t>= mapping from one or more inputs to one or more outputs</a:t>
            </a:r>
          </a:p>
          <a:p>
            <a:r>
              <a:rPr lang="en-US" dirty="0"/>
              <a:t>Model is a mathematical equation</a:t>
            </a:r>
          </a:p>
          <a:p>
            <a:endParaRPr lang="en-US" dirty="0"/>
          </a:p>
          <a:p>
            <a:r>
              <a:rPr lang="en-US" dirty="0"/>
              <a:t>Computing the inputs from the outputs = </a:t>
            </a:r>
            <a:r>
              <a:rPr lang="en-US" dirty="0">
                <a:solidFill>
                  <a:srgbClr val="D18362"/>
                </a:solidFill>
              </a:rPr>
              <a:t>inference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9403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445F5-57DB-67C8-9342-011A4460E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Supervised learning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27F70A-92E9-33C7-64D3-0A3367D379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D18362"/>
                </a:solidFill>
              </a:rPr>
              <a:t>Supervised learning model </a:t>
            </a:r>
            <a:r>
              <a:rPr lang="en-US" dirty="0"/>
              <a:t>= mapping from one or more inputs to one or more outputs</a:t>
            </a:r>
          </a:p>
          <a:p>
            <a:r>
              <a:rPr lang="en-US" dirty="0"/>
              <a:t>Model is a mathematical equation</a:t>
            </a:r>
          </a:p>
          <a:p>
            <a:endParaRPr lang="en-US" dirty="0"/>
          </a:p>
          <a:p>
            <a:r>
              <a:rPr lang="en-US" dirty="0"/>
              <a:t>Computing the inputs from the outputs = </a:t>
            </a:r>
            <a:r>
              <a:rPr lang="en-US" dirty="0">
                <a:solidFill>
                  <a:srgbClr val="D18362"/>
                </a:solidFill>
              </a:rPr>
              <a:t>inference</a:t>
            </a:r>
            <a:endParaRPr lang="en-US" dirty="0"/>
          </a:p>
          <a:p>
            <a:r>
              <a:rPr lang="en-US" dirty="0"/>
              <a:t>Model also includes </a:t>
            </a:r>
            <a:r>
              <a:rPr lang="en-US" dirty="0">
                <a:solidFill>
                  <a:srgbClr val="D18362"/>
                </a:solidFill>
              </a:rPr>
              <a:t>parameters</a:t>
            </a:r>
          </a:p>
          <a:p>
            <a:r>
              <a:rPr lang="en-US" dirty="0"/>
              <a:t>Parameters affect outcome of equation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4709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445F5-57DB-67C8-9342-011A4460E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Supervised learning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27F70A-92E9-33C7-64D3-0A3367D379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D18362"/>
                </a:solidFill>
              </a:rPr>
              <a:t>Supervised learning model </a:t>
            </a:r>
            <a:r>
              <a:rPr lang="en-US" dirty="0"/>
              <a:t>= mapping from one or more inputs to one or more outputs</a:t>
            </a:r>
          </a:p>
          <a:p>
            <a:r>
              <a:rPr lang="en-US" strike="sngStrike" dirty="0"/>
              <a:t>Model is a mathematical equation</a:t>
            </a:r>
          </a:p>
          <a:p>
            <a:r>
              <a:rPr lang="en-US" dirty="0"/>
              <a:t>Model is a family of equations </a:t>
            </a:r>
          </a:p>
          <a:p>
            <a:r>
              <a:rPr lang="en-US" dirty="0"/>
              <a:t>Computing the inputs from the outputs = </a:t>
            </a:r>
            <a:r>
              <a:rPr lang="en-US" dirty="0">
                <a:solidFill>
                  <a:srgbClr val="D18362"/>
                </a:solidFill>
              </a:rPr>
              <a:t>inference</a:t>
            </a:r>
            <a:endParaRPr lang="en-US" dirty="0"/>
          </a:p>
          <a:p>
            <a:r>
              <a:rPr lang="en-US" dirty="0"/>
              <a:t>Model also includes </a:t>
            </a:r>
            <a:r>
              <a:rPr lang="en-US" dirty="0">
                <a:solidFill>
                  <a:srgbClr val="D18362"/>
                </a:solidFill>
              </a:rPr>
              <a:t>parameters</a:t>
            </a:r>
          </a:p>
          <a:p>
            <a:r>
              <a:rPr lang="en-US" dirty="0"/>
              <a:t>Parameters affect outcome of equation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76153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445F5-57DB-67C8-9342-011A4460E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Supervised learning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27F70A-92E9-33C7-64D3-0A3367D379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D18362"/>
                </a:solidFill>
              </a:rPr>
              <a:t>Supervised learning model </a:t>
            </a:r>
            <a:r>
              <a:rPr lang="en-US" dirty="0"/>
              <a:t>= mapping from one or more inputs to one or more outputs</a:t>
            </a:r>
          </a:p>
          <a:p>
            <a:r>
              <a:rPr lang="en-US" dirty="0"/>
              <a:t>Model is a family of equations </a:t>
            </a:r>
          </a:p>
          <a:p>
            <a:r>
              <a:rPr lang="en-US" dirty="0"/>
              <a:t>Computing the inputs from the outputs = </a:t>
            </a:r>
            <a:r>
              <a:rPr lang="en-US" dirty="0">
                <a:solidFill>
                  <a:srgbClr val="D18362"/>
                </a:solidFill>
              </a:rPr>
              <a:t>inference</a:t>
            </a:r>
            <a:endParaRPr lang="en-US" dirty="0"/>
          </a:p>
          <a:p>
            <a:r>
              <a:rPr lang="en-US" dirty="0"/>
              <a:t>Model also includes </a:t>
            </a:r>
            <a:r>
              <a:rPr lang="en-US" dirty="0">
                <a:solidFill>
                  <a:srgbClr val="D18362"/>
                </a:solidFill>
              </a:rPr>
              <a:t>parameters</a:t>
            </a:r>
          </a:p>
          <a:p>
            <a:r>
              <a:rPr lang="en-US" dirty="0"/>
              <a:t>Parameters affect outcome of equation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0757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445F5-57DB-67C8-9342-011A4460E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Supervised learning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27F70A-92E9-33C7-64D3-0A3367D379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D18362"/>
                </a:solidFill>
              </a:rPr>
              <a:t>Supervised learning model </a:t>
            </a:r>
            <a:r>
              <a:rPr lang="en-US" dirty="0"/>
              <a:t>= mapping from one or more inputs to one or more outputs</a:t>
            </a:r>
          </a:p>
          <a:p>
            <a:r>
              <a:rPr lang="en-US" dirty="0"/>
              <a:t>Model is a family of equations </a:t>
            </a:r>
          </a:p>
          <a:p>
            <a:r>
              <a:rPr lang="en-US" dirty="0"/>
              <a:t>Computing the inputs from the outputs = </a:t>
            </a:r>
            <a:r>
              <a:rPr lang="en-US" dirty="0">
                <a:solidFill>
                  <a:srgbClr val="D18362"/>
                </a:solidFill>
              </a:rPr>
              <a:t>inference</a:t>
            </a:r>
            <a:endParaRPr lang="en-US" dirty="0"/>
          </a:p>
          <a:p>
            <a:r>
              <a:rPr lang="en-US" dirty="0"/>
              <a:t>Model also includes </a:t>
            </a:r>
            <a:r>
              <a:rPr lang="en-US" dirty="0">
                <a:solidFill>
                  <a:srgbClr val="D18362"/>
                </a:solidFill>
              </a:rPr>
              <a:t>parameters</a:t>
            </a:r>
          </a:p>
          <a:p>
            <a:r>
              <a:rPr lang="en-US" dirty="0"/>
              <a:t>Parameters affect outcome of equation</a:t>
            </a:r>
          </a:p>
          <a:p>
            <a:r>
              <a:rPr lang="en-US" dirty="0">
                <a:solidFill>
                  <a:srgbClr val="D18362"/>
                </a:solidFill>
              </a:rPr>
              <a:t>Training</a:t>
            </a:r>
            <a:r>
              <a:rPr lang="en-US" dirty="0"/>
              <a:t> a model = finding parameters that predict outputs “well” from inputs for a </a:t>
            </a:r>
            <a:r>
              <a:rPr lang="en-US" dirty="0">
                <a:solidFill>
                  <a:srgbClr val="D18362"/>
                </a:solidFill>
              </a:rPr>
              <a:t>training</a:t>
            </a:r>
            <a:r>
              <a:rPr lang="en-US" dirty="0"/>
              <a:t> </a:t>
            </a:r>
            <a:r>
              <a:rPr lang="en-US" dirty="0">
                <a:solidFill>
                  <a:srgbClr val="D18362"/>
                </a:solidFill>
              </a:rPr>
              <a:t>dataset</a:t>
            </a:r>
            <a:r>
              <a:rPr lang="en-US" dirty="0"/>
              <a:t> of  input/output pairs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506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2D2D4-4770-8585-1DAE-2297A986D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Supervised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8A26CF-E5C7-659B-789E-AB779D747D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Overview</a:t>
            </a:r>
          </a:p>
          <a:p>
            <a:r>
              <a:rPr lang="en-US" dirty="0">
                <a:solidFill>
                  <a:srgbClr val="D18362"/>
                </a:solidFill>
              </a:rPr>
              <a:t>Notation</a:t>
            </a:r>
          </a:p>
          <a:p>
            <a:pPr lvl="1"/>
            <a:r>
              <a:rPr lang="en-US" dirty="0"/>
              <a:t>Model</a:t>
            </a:r>
          </a:p>
          <a:p>
            <a:pPr lvl="1"/>
            <a:r>
              <a:rPr lang="en-US" dirty="0"/>
              <a:t>Loss function</a:t>
            </a:r>
          </a:p>
          <a:p>
            <a:pPr lvl="1"/>
            <a:r>
              <a:rPr lang="en-US" dirty="0"/>
              <a:t>Training</a:t>
            </a:r>
          </a:p>
          <a:p>
            <a:pPr lvl="1"/>
            <a:r>
              <a:rPr lang="en-US" dirty="0"/>
              <a:t>Testing</a:t>
            </a:r>
          </a:p>
          <a:p>
            <a:r>
              <a:rPr lang="en-US" dirty="0"/>
              <a:t>1D Linear regression example</a:t>
            </a:r>
          </a:p>
          <a:p>
            <a:pPr lvl="1"/>
            <a:r>
              <a:rPr lang="en-US" dirty="0"/>
              <a:t>Model</a:t>
            </a:r>
          </a:p>
          <a:p>
            <a:pPr lvl="1"/>
            <a:r>
              <a:rPr lang="en-US" dirty="0"/>
              <a:t>Loss function </a:t>
            </a:r>
          </a:p>
          <a:p>
            <a:pPr lvl="1"/>
            <a:r>
              <a:rPr lang="en-US" dirty="0"/>
              <a:t>Training </a:t>
            </a:r>
          </a:p>
          <a:p>
            <a:pPr lvl="1"/>
            <a:r>
              <a:rPr lang="en-US" dirty="0"/>
              <a:t>Testing</a:t>
            </a:r>
          </a:p>
          <a:p>
            <a:r>
              <a:rPr lang="en-US" dirty="0"/>
              <a:t>Where are we going?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1119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24434-E77B-1705-78F7-C0D10F958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Notation: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0B1969-A77E-D1DE-08E2-A5D6FC6F7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Input: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Output: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Model: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8FEDBB1-0854-D9E2-2C1E-D5711E7BCE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6485" y="4191000"/>
            <a:ext cx="266700" cy="304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0411E7E-D99A-B8F7-6D44-6C6A518E64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6485" y="5253122"/>
            <a:ext cx="1536700" cy="4699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6280699-850C-41A3-0484-C0E072929A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3785" y="2624365"/>
            <a:ext cx="279400" cy="215900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FE82B3F-E6FA-BFA1-4507-C560FC3B148C}"/>
              </a:ext>
            </a:extLst>
          </p:cNvPr>
          <p:cNvCxnSpPr>
            <a:cxnSpLocks/>
          </p:cNvCxnSpPr>
          <p:nvPr/>
        </p:nvCxnSpPr>
        <p:spPr>
          <a:xfrm flipH="1">
            <a:off x="6553200" y="2714135"/>
            <a:ext cx="1578429" cy="0"/>
          </a:xfrm>
          <a:prstGeom prst="straightConnector1">
            <a:avLst/>
          </a:prstGeom>
          <a:ln>
            <a:solidFill>
              <a:srgbClr val="D183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D40F1D74-6367-2B35-6021-7EBCD99877E3}"/>
              </a:ext>
            </a:extLst>
          </p:cNvPr>
          <p:cNvSpPr txBox="1"/>
          <p:nvPr/>
        </p:nvSpPr>
        <p:spPr>
          <a:xfrm>
            <a:off x="8263782" y="2390970"/>
            <a:ext cx="309001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D18362"/>
                </a:solidFill>
              </a:rPr>
              <a:t>Variables always Roman letters</a:t>
            </a:r>
          </a:p>
          <a:p>
            <a:endParaRPr lang="en-US" dirty="0">
              <a:solidFill>
                <a:srgbClr val="D18362"/>
              </a:solidFill>
            </a:endParaRPr>
          </a:p>
          <a:p>
            <a:r>
              <a:rPr lang="en-US" dirty="0">
                <a:solidFill>
                  <a:srgbClr val="D18362"/>
                </a:solidFill>
              </a:rPr>
              <a:t>Normal = scalar</a:t>
            </a:r>
          </a:p>
          <a:p>
            <a:r>
              <a:rPr lang="en-US" dirty="0">
                <a:solidFill>
                  <a:srgbClr val="D18362"/>
                </a:solidFill>
              </a:rPr>
              <a:t>Bold = vector</a:t>
            </a:r>
          </a:p>
          <a:p>
            <a:r>
              <a:rPr lang="en-US" dirty="0">
                <a:solidFill>
                  <a:srgbClr val="D18362"/>
                </a:solidFill>
              </a:rPr>
              <a:t>Capital Bold = matrix</a:t>
            </a:r>
            <a:endParaRPr lang="en-US" dirty="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53B70C8-1B64-3903-9C03-273806285CDC}"/>
              </a:ext>
            </a:extLst>
          </p:cNvPr>
          <p:cNvCxnSpPr>
            <a:cxnSpLocks/>
          </p:cNvCxnSpPr>
          <p:nvPr/>
        </p:nvCxnSpPr>
        <p:spPr>
          <a:xfrm flipH="1">
            <a:off x="6553200" y="5435564"/>
            <a:ext cx="1578429" cy="0"/>
          </a:xfrm>
          <a:prstGeom prst="straightConnector1">
            <a:avLst/>
          </a:prstGeom>
          <a:ln>
            <a:solidFill>
              <a:srgbClr val="D183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700054C-BE40-5707-EB40-3D6168AF3C67}"/>
              </a:ext>
            </a:extLst>
          </p:cNvPr>
          <p:cNvSpPr txBox="1"/>
          <p:nvPr/>
        </p:nvSpPr>
        <p:spPr>
          <a:xfrm>
            <a:off x="8263782" y="4774941"/>
            <a:ext cx="347101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D18362"/>
                </a:solidFill>
              </a:rPr>
              <a:t>Functions always square brackets</a:t>
            </a:r>
          </a:p>
          <a:p>
            <a:endParaRPr lang="en-US" dirty="0">
              <a:solidFill>
                <a:srgbClr val="D18362"/>
              </a:solidFill>
            </a:endParaRPr>
          </a:p>
          <a:p>
            <a:r>
              <a:rPr lang="en-US" dirty="0">
                <a:solidFill>
                  <a:srgbClr val="D18362"/>
                </a:solidFill>
              </a:rPr>
              <a:t>Normal =  returns scalar</a:t>
            </a:r>
          </a:p>
          <a:p>
            <a:r>
              <a:rPr lang="en-US" dirty="0">
                <a:solidFill>
                  <a:srgbClr val="D18362"/>
                </a:solidFill>
              </a:rPr>
              <a:t>Bold = returns vector</a:t>
            </a:r>
          </a:p>
          <a:p>
            <a:r>
              <a:rPr lang="en-US" dirty="0">
                <a:solidFill>
                  <a:srgbClr val="D18362"/>
                </a:solidFill>
              </a:rPr>
              <a:t>Capital Bold = returns matrix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9976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24434-E77B-1705-78F7-C0D10F958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Notation example: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0B1969-A77E-D1DE-08E2-A5D6FC6F7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Input: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Output: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Model: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C8F45C-BABE-2DE5-1834-FB0EF803DF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6485" y="2161685"/>
            <a:ext cx="2743200" cy="1104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F29C646-0589-212A-5836-A2183BBFC2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6485" y="4001294"/>
            <a:ext cx="2095500" cy="558800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098D688-23C3-7E46-4666-2F2838245133}"/>
              </a:ext>
            </a:extLst>
          </p:cNvPr>
          <p:cNvCxnSpPr>
            <a:cxnSpLocks/>
          </p:cNvCxnSpPr>
          <p:nvPr/>
        </p:nvCxnSpPr>
        <p:spPr>
          <a:xfrm flipH="1">
            <a:off x="6553200" y="2714135"/>
            <a:ext cx="1578429" cy="0"/>
          </a:xfrm>
          <a:prstGeom prst="straightConnector1">
            <a:avLst/>
          </a:prstGeom>
          <a:ln>
            <a:solidFill>
              <a:srgbClr val="D183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96B13802-075E-4013-3F0C-3563522A68BF}"/>
              </a:ext>
            </a:extLst>
          </p:cNvPr>
          <p:cNvSpPr txBox="1"/>
          <p:nvPr/>
        </p:nvSpPr>
        <p:spPr>
          <a:xfrm>
            <a:off x="8263782" y="2390970"/>
            <a:ext cx="1965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D18362"/>
                </a:solidFill>
              </a:rPr>
              <a:t>Structured</a:t>
            </a:r>
            <a:r>
              <a:rPr lang="en-US" dirty="0"/>
              <a:t> or </a:t>
            </a:r>
            <a:r>
              <a:rPr lang="en-US" dirty="0">
                <a:solidFill>
                  <a:srgbClr val="D18362"/>
                </a:solidFill>
              </a:rPr>
              <a:t>tabular</a:t>
            </a:r>
            <a:r>
              <a:rPr lang="en-US" dirty="0"/>
              <a:t> data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CC55E92-97D2-6641-600F-6ADFA05346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6485" y="5245143"/>
            <a:ext cx="146050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9363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E0C8D-2D80-FFE5-0270-8A109A65C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EB61BD-02FC-5B03-319F-D6FD95ACF6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Parameters:</a:t>
            </a:r>
          </a:p>
          <a:p>
            <a:endParaRPr lang="en-US" dirty="0"/>
          </a:p>
          <a:p>
            <a:r>
              <a:rPr lang="en-US" dirty="0"/>
              <a:t>Model :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5602DF-B760-B2FE-337E-9A47F2787B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9271" y="3429000"/>
            <a:ext cx="2057400" cy="469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900EDCF-86E3-F7E9-03B7-2E7739102B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5871" y="2266383"/>
            <a:ext cx="292100" cy="419100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94AD871-691E-D56D-A425-BDA157553F48}"/>
              </a:ext>
            </a:extLst>
          </p:cNvPr>
          <p:cNvCxnSpPr>
            <a:cxnSpLocks/>
          </p:cNvCxnSpPr>
          <p:nvPr/>
        </p:nvCxnSpPr>
        <p:spPr>
          <a:xfrm flipH="1">
            <a:off x="6553200" y="2362317"/>
            <a:ext cx="1578429" cy="0"/>
          </a:xfrm>
          <a:prstGeom prst="straightConnector1">
            <a:avLst/>
          </a:prstGeom>
          <a:ln>
            <a:solidFill>
              <a:srgbClr val="D183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968E7C0-B204-3051-FECA-5669037E854D}"/>
              </a:ext>
            </a:extLst>
          </p:cNvPr>
          <p:cNvSpPr txBox="1"/>
          <p:nvPr/>
        </p:nvSpPr>
        <p:spPr>
          <a:xfrm>
            <a:off x="8263783" y="2039152"/>
            <a:ext cx="25130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D18362"/>
                </a:solidFill>
              </a:rPr>
              <a:t>Parameters always Greek letters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60842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E0C8D-2D80-FFE5-0270-8A109A65C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Loss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EB61BD-02FC-5B03-319F-D6FD95ACF6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Training dataset of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/>
              <a:t> pairs of input/output examples: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D18362"/>
                </a:solidFill>
              </a:rPr>
              <a:t>Loss function </a:t>
            </a:r>
            <a:r>
              <a:rPr lang="en-US" dirty="0"/>
              <a:t>or</a:t>
            </a:r>
            <a:r>
              <a:rPr lang="en-US" dirty="0">
                <a:solidFill>
                  <a:srgbClr val="D18362"/>
                </a:solidFill>
              </a:rPr>
              <a:t> cost function </a:t>
            </a:r>
            <a:r>
              <a:rPr lang="en-US" dirty="0"/>
              <a:t>measures how bad model is: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   or for short: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213AD1-BB85-D32F-5939-00AE24C4FF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0364" y="2361635"/>
            <a:ext cx="2044700" cy="533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064D6ED-2B64-2314-F230-4BB6656EC6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1864" y="5078069"/>
            <a:ext cx="901700" cy="469900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625C9C0-F7EB-03BC-B7DB-A54E81C07478}"/>
              </a:ext>
            </a:extLst>
          </p:cNvPr>
          <p:cNvCxnSpPr>
            <a:cxnSpLocks/>
          </p:cNvCxnSpPr>
          <p:nvPr/>
        </p:nvCxnSpPr>
        <p:spPr>
          <a:xfrm flipH="1">
            <a:off x="6553200" y="5315818"/>
            <a:ext cx="1578429" cy="0"/>
          </a:xfrm>
          <a:prstGeom prst="straightConnector1">
            <a:avLst/>
          </a:prstGeom>
          <a:ln>
            <a:solidFill>
              <a:srgbClr val="D183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6C8B7488-223B-FEFB-F91E-C590B5B9FE04}"/>
              </a:ext>
            </a:extLst>
          </p:cNvPr>
          <p:cNvSpPr txBox="1"/>
          <p:nvPr/>
        </p:nvSpPr>
        <p:spPr>
          <a:xfrm>
            <a:off x="8263782" y="5145053"/>
            <a:ext cx="34710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Returns a scalar that is smaller when model maps inputs to outputs better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E89E66-ECD8-582C-F1BD-73D9BF48B6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3950" y="3872395"/>
            <a:ext cx="4864100" cy="58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6569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E0C8D-2D80-FFE5-0270-8A109A65C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EB61BD-02FC-5B03-319F-D6FD95ACF6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Loss function: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Find the parameters that minimize the loss: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064D6ED-2B64-2314-F230-4BB6656EC6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4407" y="2291328"/>
            <a:ext cx="901700" cy="469900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625C9C0-F7EB-03BC-B7DB-A54E81C07478}"/>
              </a:ext>
            </a:extLst>
          </p:cNvPr>
          <p:cNvCxnSpPr>
            <a:cxnSpLocks/>
          </p:cNvCxnSpPr>
          <p:nvPr/>
        </p:nvCxnSpPr>
        <p:spPr>
          <a:xfrm flipH="1">
            <a:off x="6215743" y="2529077"/>
            <a:ext cx="1578429" cy="0"/>
          </a:xfrm>
          <a:prstGeom prst="straightConnector1">
            <a:avLst/>
          </a:prstGeom>
          <a:ln>
            <a:solidFill>
              <a:srgbClr val="D183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6C8B7488-223B-FEFB-F91E-C590B5B9FE04}"/>
              </a:ext>
            </a:extLst>
          </p:cNvPr>
          <p:cNvSpPr txBox="1"/>
          <p:nvPr/>
        </p:nvSpPr>
        <p:spPr>
          <a:xfrm>
            <a:off x="7926325" y="2358312"/>
            <a:ext cx="34710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Returns a scalar that is smaller when model maps inputs to outputs better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A901CB-E478-6812-7A0E-85C4134E2E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5472" y="4878614"/>
            <a:ext cx="3479800" cy="88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0453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14384-F137-BAA5-25A8-9ABE291B4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3F00EE-3508-B82C-8511-85AF05602F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test the model, run on a separate </a:t>
            </a:r>
            <a:r>
              <a:rPr lang="en-US" dirty="0">
                <a:solidFill>
                  <a:srgbClr val="D18362"/>
                </a:solidFill>
              </a:rPr>
              <a:t>test dataset </a:t>
            </a:r>
            <a:r>
              <a:rPr lang="en-US" dirty="0"/>
              <a:t>of input / output pairs</a:t>
            </a:r>
          </a:p>
          <a:p>
            <a:endParaRPr lang="en-US" dirty="0"/>
          </a:p>
          <a:p>
            <a:r>
              <a:rPr lang="en-US" dirty="0"/>
              <a:t>See how well it </a:t>
            </a:r>
            <a:r>
              <a:rPr lang="en-US" dirty="0">
                <a:solidFill>
                  <a:srgbClr val="D18362"/>
                </a:solidFill>
              </a:rPr>
              <a:t>generalizes</a:t>
            </a:r>
            <a:r>
              <a:rPr lang="en-US" dirty="0"/>
              <a:t> to new data</a:t>
            </a:r>
          </a:p>
        </p:txBody>
      </p:sp>
    </p:spTree>
    <p:extLst>
      <p:ext uri="{BB962C8B-B14F-4D97-AF65-F5344CB8AC3E}">
        <p14:creationId xmlns:p14="http://schemas.microsoft.com/office/powerpoint/2010/main" val="37920970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2D2D4-4770-8585-1DAE-2297A986D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Supervised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8A26CF-E5C7-659B-789E-AB779D747D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Overview</a:t>
            </a:r>
          </a:p>
          <a:p>
            <a:r>
              <a:rPr lang="en-US" dirty="0"/>
              <a:t>Notation</a:t>
            </a:r>
          </a:p>
          <a:p>
            <a:pPr lvl="1"/>
            <a:r>
              <a:rPr lang="en-US" dirty="0"/>
              <a:t>Model</a:t>
            </a:r>
          </a:p>
          <a:p>
            <a:pPr lvl="1"/>
            <a:r>
              <a:rPr lang="en-US" dirty="0"/>
              <a:t>Loss function</a:t>
            </a:r>
          </a:p>
          <a:p>
            <a:pPr lvl="1"/>
            <a:r>
              <a:rPr lang="en-US" dirty="0"/>
              <a:t>Training</a:t>
            </a:r>
          </a:p>
          <a:p>
            <a:pPr lvl="1"/>
            <a:r>
              <a:rPr lang="en-US" dirty="0"/>
              <a:t>Testing</a:t>
            </a:r>
          </a:p>
          <a:p>
            <a:r>
              <a:rPr lang="en-US" dirty="0">
                <a:solidFill>
                  <a:srgbClr val="D18362"/>
                </a:solidFill>
              </a:rPr>
              <a:t>1D Linear regression example</a:t>
            </a:r>
          </a:p>
          <a:p>
            <a:pPr lvl="1"/>
            <a:r>
              <a:rPr lang="en-US" dirty="0"/>
              <a:t>Model</a:t>
            </a:r>
          </a:p>
          <a:p>
            <a:pPr lvl="1"/>
            <a:r>
              <a:rPr lang="en-US" dirty="0"/>
              <a:t>Loss function </a:t>
            </a:r>
          </a:p>
          <a:p>
            <a:pPr lvl="1"/>
            <a:r>
              <a:rPr lang="en-US" dirty="0"/>
              <a:t>Training </a:t>
            </a:r>
          </a:p>
          <a:p>
            <a:pPr lvl="1"/>
            <a:r>
              <a:rPr lang="en-US" dirty="0"/>
              <a:t>Testing</a:t>
            </a:r>
          </a:p>
          <a:p>
            <a:r>
              <a:rPr lang="en-US" dirty="0"/>
              <a:t>Where are we going?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6297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2A41A-EA20-2DF6-D7ED-8DA8EBB66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1D Linear regression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F9EECA-311F-1EB2-90DE-5EE8B634C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Model: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Parameters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40C147-E293-1F18-DE64-88462032F8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1685" y="2450193"/>
            <a:ext cx="2590800" cy="11303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7372517-E62F-88A3-CB53-DA336CEF5E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7863" y="4620193"/>
            <a:ext cx="1765300" cy="110490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5A48137-2050-1B7D-0C33-DE095B8AC5A6}"/>
              </a:ext>
            </a:extLst>
          </p:cNvPr>
          <p:cNvCxnSpPr>
            <a:cxnSpLocks/>
          </p:cNvCxnSpPr>
          <p:nvPr/>
        </p:nvCxnSpPr>
        <p:spPr>
          <a:xfrm flipH="1">
            <a:off x="4771718" y="4834498"/>
            <a:ext cx="573168" cy="0"/>
          </a:xfrm>
          <a:prstGeom prst="straightConnector1">
            <a:avLst/>
          </a:prstGeom>
          <a:ln>
            <a:solidFill>
              <a:srgbClr val="D183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77FBE4E-930B-C465-D29A-85FF69137F79}"/>
              </a:ext>
            </a:extLst>
          </p:cNvPr>
          <p:cNvSpPr txBox="1"/>
          <p:nvPr/>
        </p:nvSpPr>
        <p:spPr>
          <a:xfrm>
            <a:off x="5390405" y="4620193"/>
            <a:ext cx="2513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D18362"/>
                </a:solidFill>
              </a:rPr>
              <a:t>y-offset</a:t>
            </a:r>
            <a:endParaRPr lang="en-US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26901D5-039C-65BE-878E-AF4B70A6193D}"/>
              </a:ext>
            </a:extLst>
          </p:cNvPr>
          <p:cNvCxnSpPr>
            <a:cxnSpLocks/>
          </p:cNvCxnSpPr>
          <p:nvPr/>
        </p:nvCxnSpPr>
        <p:spPr>
          <a:xfrm flipH="1">
            <a:off x="4771718" y="5423336"/>
            <a:ext cx="573168" cy="0"/>
          </a:xfrm>
          <a:prstGeom prst="straightConnector1">
            <a:avLst/>
          </a:prstGeom>
          <a:ln>
            <a:solidFill>
              <a:srgbClr val="D183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7263A2E2-5D7F-C6D1-9C8C-F323ACD51D55}"/>
              </a:ext>
            </a:extLst>
          </p:cNvPr>
          <p:cNvSpPr txBox="1"/>
          <p:nvPr/>
        </p:nvSpPr>
        <p:spPr>
          <a:xfrm>
            <a:off x="5390405" y="5209031"/>
            <a:ext cx="2513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D18362"/>
                </a:solidFill>
              </a:rPr>
              <a:t>slope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890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2A41A-EA20-2DF6-D7ED-8DA8EBB66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1D Linear regression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F9EECA-311F-1EB2-90DE-5EE8B634C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Model: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Parameters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40C147-E293-1F18-DE64-88462032F8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1685" y="2450193"/>
            <a:ext cx="2590800" cy="11303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7372517-E62F-88A3-CB53-DA336CEF5E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7863" y="4620193"/>
            <a:ext cx="1765300" cy="110490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5A48137-2050-1B7D-0C33-DE095B8AC5A6}"/>
              </a:ext>
            </a:extLst>
          </p:cNvPr>
          <p:cNvCxnSpPr>
            <a:cxnSpLocks/>
          </p:cNvCxnSpPr>
          <p:nvPr/>
        </p:nvCxnSpPr>
        <p:spPr>
          <a:xfrm flipH="1">
            <a:off x="4771718" y="4834498"/>
            <a:ext cx="573168" cy="0"/>
          </a:xfrm>
          <a:prstGeom prst="straightConnector1">
            <a:avLst/>
          </a:prstGeom>
          <a:ln>
            <a:solidFill>
              <a:srgbClr val="D183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77FBE4E-930B-C465-D29A-85FF69137F79}"/>
              </a:ext>
            </a:extLst>
          </p:cNvPr>
          <p:cNvSpPr txBox="1"/>
          <p:nvPr/>
        </p:nvSpPr>
        <p:spPr>
          <a:xfrm>
            <a:off x="5390405" y="4620193"/>
            <a:ext cx="2513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D18362"/>
                </a:solidFill>
              </a:rPr>
              <a:t>y-offset</a:t>
            </a:r>
            <a:endParaRPr lang="en-US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26901D5-039C-65BE-878E-AF4B70A6193D}"/>
              </a:ext>
            </a:extLst>
          </p:cNvPr>
          <p:cNvCxnSpPr>
            <a:cxnSpLocks/>
          </p:cNvCxnSpPr>
          <p:nvPr/>
        </p:nvCxnSpPr>
        <p:spPr>
          <a:xfrm flipH="1">
            <a:off x="4771718" y="5423336"/>
            <a:ext cx="573168" cy="0"/>
          </a:xfrm>
          <a:prstGeom prst="straightConnector1">
            <a:avLst/>
          </a:prstGeom>
          <a:ln>
            <a:solidFill>
              <a:srgbClr val="D183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7263A2E2-5D7F-C6D1-9C8C-F323ACD51D55}"/>
              </a:ext>
            </a:extLst>
          </p:cNvPr>
          <p:cNvSpPr txBox="1"/>
          <p:nvPr/>
        </p:nvSpPr>
        <p:spPr>
          <a:xfrm>
            <a:off x="5390405" y="5209031"/>
            <a:ext cx="2513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D18362"/>
                </a:solidFill>
              </a:rPr>
              <a:t>slope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781D811-3965-4E16-31F1-FCE44D33D3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2356" y="1848101"/>
            <a:ext cx="4721444" cy="4546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9049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2A41A-EA20-2DF6-D7ED-8DA8EBB66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1D Linear regression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F9EECA-311F-1EB2-90DE-5EE8B634C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Model: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Parameters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40C147-E293-1F18-DE64-88462032F8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1685" y="2450193"/>
            <a:ext cx="2590800" cy="11303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7372517-E62F-88A3-CB53-DA336CEF5E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7863" y="4620193"/>
            <a:ext cx="1765300" cy="110490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5A48137-2050-1B7D-0C33-DE095B8AC5A6}"/>
              </a:ext>
            </a:extLst>
          </p:cNvPr>
          <p:cNvCxnSpPr>
            <a:cxnSpLocks/>
          </p:cNvCxnSpPr>
          <p:nvPr/>
        </p:nvCxnSpPr>
        <p:spPr>
          <a:xfrm flipH="1">
            <a:off x="4771718" y="4834498"/>
            <a:ext cx="573168" cy="0"/>
          </a:xfrm>
          <a:prstGeom prst="straightConnector1">
            <a:avLst/>
          </a:prstGeom>
          <a:ln>
            <a:solidFill>
              <a:srgbClr val="D183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77FBE4E-930B-C465-D29A-85FF69137F79}"/>
              </a:ext>
            </a:extLst>
          </p:cNvPr>
          <p:cNvSpPr txBox="1"/>
          <p:nvPr/>
        </p:nvSpPr>
        <p:spPr>
          <a:xfrm>
            <a:off x="5390405" y="4620193"/>
            <a:ext cx="2513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D18362"/>
                </a:solidFill>
              </a:rPr>
              <a:t>y-offset</a:t>
            </a:r>
            <a:endParaRPr lang="en-US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26901D5-039C-65BE-878E-AF4B70A6193D}"/>
              </a:ext>
            </a:extLst>
          </p:cNvPr>
          <p:cNvCxnSpPr>
            <a:cxnSpLocks/>
          </p:cNvCxnSpPr>
          <p:nvPr/>
        </p:nvCxnSpPr>
        <p:spPr>
          <a:xfrm flipH="1">
            <a:off x="4771718" y="5423336"/>
            <a:ext cx="573168" cy="0"/>
          </a:xfrm>
          <a:prstGeom prst="straightConnector1">
            <a:avLst/>
          </a:prstGeom>
          <a:ln>
            <a:solidFill>
              <a:srgbClr val="D183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7263A2E2-5D7F-C6D1-9C8C-F323ACD51D55}"/>
              </a:ext>
            </a:extLst>
          </p:cNvPr>
          <p:cNvSpPr txBox="1"/>
          <p:nvPr/>
        </p:nvSpPr>
        <p:spPr>
          <a:xfrm>
            <a:off x="5390405" y="5209031"/>
            <a:ext cx="2513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D18362"/>
                </a:solidFill>
              </a:rPr>
              <a:t>slope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781D811-3965-4E16-31F1-FCE44D33D3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2356" y="1848101"/>
            <a:ext cx="4721444" cy="454657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DABE675-24C0-A950-0869-A50E29497E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2356" y="1848101"/>
            <a:ext cx="4721444" cy="4546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3182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C7B82C9C-5809-D425-E2CE-79A2EFA892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2356" y="1848101"/>
            <a:ext cx="4721444" cy="45465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ED2A41A-EA20-2DF6-D7ED-8DA8EBB66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1D Linear regression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F9EECA-311F-1EB2-90DE-5EE8B634C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Model: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Parameters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40C147-E293-1F18-DE64-88462032F8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1685" y="2450193"/>
            <a:ext cx="2590800" cy="11303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7372517-E62F-88A3-CB53-DA336CEF5E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7863" y="4620193"/>
            <a:ext cx="1765300" cy="110490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5A48137-2050-1B7D-0C33-DE095B8AC5A6}"/>
              </a:ext>
            </a:extLst>
          </p:cNvPr>
          <p:cNvCxnSpPr>
            <a:cxnSpLocks/>
          </p:cNvCxnSpPr>
          <p:nvPr/>
        </p:nvCxnSpPr>
        <p:spPr>
          <a:xfrm flipH="1">
            <a:off x="4771718" y="4834498"/>
            <a:ext cx="573168" cy="0"/>
          </a:xfrm>
          <a:prstGeom prst="straightConnector1">
            <a:avLst/>
          </a:prstGeom>
          <a:ln>
            <a:solidFill>
              <a:srgbClr val="D183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77FBE4E-930B-C465-D29A-85FF69137F79}"/>
              </a:ext>
            </a:extLst>
          </p:cNvPr>
          <p:cNvSpPr txBox="1"/>
          <p:nvPr/>
        </p:nvSpPr>
        <p:spPr>
          <a:xfrm>
            <a:off x="5390405" y="4620193"/>
            <a:ext cx="2513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D18362"/>
                </a:solidFill>
              </a:rPr>
              <a:t>y-offset</a:t>
            </a:r>
            <a:endParaRPr lang="en-US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26901D5-039C-65BE-878E-AF4B70A6193D}"/>
              </a:ext>
            </a:extLst>
          </p:cNvPr>
          <p:cNvCxnSpPr>
            <a:cxnSpLocks/>
          </p:cNvCxnSpPr>
          <p:nvPr/>
        </p:nvCxnSpPr>
        <p:spPr>
          <a:xfrm flipH="1">
            <a:off x="4771718" y="5423336"/>
            <a:ext cx="573168" cy="0"/>
          </a:xfrm>
          <a:prstGeom prst="straightConnector1">
            <a:avLst/>
          </a:prstGeom>
          <a:ln>
            <a:solidFill>
              <a:srgbClr val="D183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7263A2E2-5D7F-C6D1-9C8C-F323ACD51D55}"/>
              </a:ext>
            </a:extLst>
          </p:cNvPr>
          <p:cNvSpPr txBox="1"/>
          <p:nvPr/>
        </p:nvSpPr>
        <p:spPr>
          <a:xfrm>
            <a:off x="5390405" y="5209031"/>
            <a:ext cx="2513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D18362"/>
                </a:solidFill>
              </a:rPr>
              <a:t>slope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6136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D0F81433-EAFA-992A-66DB-D42A5A38B7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911" y="1598667"/>
            <a:ext cx="5116290" cy="49709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ED2A41A-EA20-2DF6-D7ED-8DA8EBB66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1D Linear regression training data</a:t>
            </a:r>
          </a:p>
        </p:txBody>
      </p:sp>
    </p:spTree>
    <p:extLst>
      <p:ext uri="{BB962C8B-B14F-4D97-AF65-F5344CB8AC3E}">
        <p14:creationId xmlns:p14="http://schemas.microsoft.com/office/powerpoint/2010/main" val="1973980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D0F81433-EAFA-992A-66DB-D42A5A38B7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911" y="1598667"/>
            <a:ext cx="5116290" cy="49709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ED2A41A-EA20-2DF6-D7ED-8DA8EBB66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1D Linear regression training data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338817D-3A15-56D7-736C-804D0D275F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056" y="3080660"/>
            <a:ext cx="4023920" cy="2141764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8573E662-95CC-47AE-AFCC-E78AD11C4E38}"/>
              </a:ext>
            </a:extLst>
          </p:cNvPr>
          <p:cNvSpPr txBox="1"/>
          <p:nvPr/>
        </p:nvSpPr>
        <p:spPr>
          <a:xfrm>
            <a:off x="7086595" y="2286000"/>
            <a:ext cx="2645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Loss function: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2ECF17-80B3-3630-8174-83677D052B48}"/>
              </a:ext>
            </a:extLst>
          </p:cNvPr>
          <p:cNvSpPr txBox="1"/>
          <p:nvPr/>
        </p:nvSpPr>
        <p:spPr>
          <a:xfrm>
            <a:off x="6759724" y="5694348"/>
            <a:ext cx="43763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D18362"/>
                </a:solidFill>
              </a:rPr>
              <a:t>“Least squares loss function”</a:t>
            </a:r>
          </a:p>
        </p:txBody>
      </p:sp>
    </p:spTree>
    <p:extLst>
      <p:ext uri="{BB962C8B-B14F-4D97-AF65-F5344CB8AC3E}">
        <p14:creationId xmlns:p14="http://schemas.microsoft.com/office/powerpoint/2010/main" val="26330516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6EA4CE9C-EF53-36DF-E215-68B8FB54F2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911" y="1598667"/>
            <a:ext cx="5116290" cy="49709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ED2A41A-EA20-2DF6-D7ED-8DA8EBB66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 1D Linear regression loss function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338817D-3A15-56D7-736C-804D0D275F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056" y="3080660"/>
            <a:ext cx="4023920" cy="2141764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8573E662-95CC-47AE-AFCC-E78AD11C4E38}"/>
              </a:ext>
            </a:extLst>
          </p:cNvPr>
          <p:cNvSpPr txBox="1"/>
          <p:nvPr/>
        </p:nvSpPr>
        <p:spPr>
          <a:xfrm>
            <a:off x="7086595" y="2286000"/>
            <a:ext cx="2645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Loss function: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2CA45B-9719-77F1-914F-FEE1F2D83B84}"/>
              </a:ext>
            </a:extLst>
          </p:cNvPr>
          <p:cNvSpPr txBox="1"/>
          <p:nvPr/>
        </p:nvSpPr>
        <p:spPr>
          <a:xfrm>
            <a:off x="6759724" y="5694348"/>
            <a:ext cx="43763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D18362"/>
                </a:solidFill>
              </a:rPr>
              <a:t>“Least squares loss function”</a:t>
            </a:r>
          </a:p>
        </p:txBody>
      </p:sp>
    </p:spTree>
    <p:extLst>
      <p:ext uri="{BB962C8B-B14F-4D97-AF65-F5344CB8AC3E}">
        <p14:creationId xmlns:p14="http://schemas.microsoft.com/office/powerpoint/2010/main" val="30823449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9C092723-C5AA-8A31-0593-285986DCB4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911" y="1598667"/>
            <a:ext cx="5116290" cy="49709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ED2A41A-EA20-2DF6-D7ED-8DA8EBB66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1D Linear regression loss function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338817D-3A15-56D7-736C-804D0D275F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056" y="3080660"/>
            <a:ext cx="4023920" cy="2141764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8573E662-95CC-47AE-AFCC-E78AD11C4E38}"/>
              </a:ext>
            </a:extLst>
          </p:cNvPr>
          <p:cNvSpPr txBox="1"/>
          <p:nvPr/>
        </p:nvSpPr>
        <p:spPr>
          <a:xfrm>
            <a:off x="7086595" y="2286000"/>
            <a:ext cx="2645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Loss function: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A11D1FE-88EA-E926-1552-5C1F7BC33347}"/>
              </a:ext>
            </a:extLst>
          </p:cNvPr>
          <p:cNvSpPr txBox="1"/>
          <p:nvPr/>
        </p:nvSpPr>
        <p:spPr>
          <a:xfrm>
            <a:off x="6759724" y="5694348"/>
            <a:ext cx="43763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D18362"/>
                </a:solidFill>
              </a:rPr>
              <a:t>“Least squares loss function”</a:t>
            </a:r>
          </a:p>
        </p:txBody>
      </p:sp>
    </p:spTree>
    <p:extLst>
      <p:ext uri="{BB962C8B-B14F-4D97-AF65-F5344CB8AC3E}">
        <p14:creationId xmlns:p14="http://schemas.microsoft.com/office/powerpoint/2010/main" val="15145385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2A41A-EA20-2DF6-D7ED-8DA8EBB66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1D Linear regression loss function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B036811-2B0B-527C-BA1C-F0050E5C32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911" y="1598667"/>
            <a:ext cx="5116290" cy="497094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338817D-3A15-56D7-736C-804D0D275F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056" y="3080660"/>
            <a:ext cx="4023920" cy="2141764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8573E662-95CC-47AE-AFCC-E78AD11C4E38}"/>
              </a:ext>
            </a:extLst>
          </p:cNvPr>
          <p:cNvSpPr txBox="1"/>
          <p:nvPr/>
        </p:nvSpPr>
        <p:spPr>
          <a:xfrm>
            <a:off x="7086595" y="2286000"/>
            <a:ext cx="2645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Loss function: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2742B1-76D5-2B70-CAF1-12992A6B79A7}"/>
              </a:ext>
            </a:extLst>
          </p:cNvPr>
          <p:cNvSpPr txBox="1"/>
          <p:nvPr/>
        </p:nvSpPr>
        <p:spPr>
          <a:xfrm>
            <a:off x="6759724" y="5694348"/>
            <a:ext cx="43763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D18362"/>
                </a:solidFill>
              </a:rPr>
              <a:t>“Least squares loss function”</a:t>
            </a:r>
          </a:p>
        </p:txBody>
      </p:sp>
    </p:spTree>
    <p:extLst>
      <p:ext uri="{BB962C8B-B14F-4D97-AF65-F5344CB8AC3E}">
        <p14:creationId xmlns:p14="http://schemas.microsoft.com/office/powerpoint/2010/main" val="32697362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3C08596-495C-B86B-2184-D4A7E12B4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1D Linear regression loss function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8364053-30FB-2A07-3D77-47C3145D31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4056" y="3080660"/>
            <a:ext cx="4023920" cy="21417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E7FB56F-898B-4863-E2CC-FCB904C49893}"/>
              </a:ext>
            </a:extLst>
          </p:cNvPr>
          <p:cNvSpPr txBox="1"/>
          <p:nvPr/>
        </p:nvSpPr>
        <p:spPr>
          <a:xfrm>
            <a:off x="7086595" y="2286000"/>
            <a:ext cx="2645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Loss function: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67E3406-A07C-32D0-6BA2-46E73A005D6A}"/>
              </a:ext>
            </a:extLst>
          </p:cNvPr>
          <p:cNvSpPr txBox="1"/>
          <p:nvPr/>
        </p:nvSpPr>
        <p:spPr>
          <a:xfrm>
            <a:off x="6759724" y="5694348"/>
            <a:ext cx="43763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D18362"/>
                </a:solidFill>
              </a:rPr>
              <a:t>“Least squares loss function”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784B30A-44C2-B4AC-7ECE-E772BD1F45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6994" y="1765738"/>
            <a:ext cx="4698082" cy="472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5722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3C08596-495C-B86B-2184-D4A7E12B4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1D Linear regression loss function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9FEED9-24E4-DB96-F976-337A0BA96B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1784" y="1998879"/>
            <a:ext cx="4218287" cy="409844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DA48E98-67FD-767D-8162-20FC9C0837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6994" y="1765738"/>
            <a:ext cx="4698082" cy="472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2626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02B5CCD-991E-9EAE-9AEF-52657F2CE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Example: 1D Linear regression loss function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789D845-8221-16EC-FFDA-20299EF74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1784" y="1998879"/>
            <a:ext cx="4218287" cy="409844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4F6D17D-C457-2ACE-81BC-FE4465D59C1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6994" y="1765738"/>
            <a:ext cx="4698082" cy="472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0568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3C08596-495C-B86B-2184-D4A7E12B4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1D Linear regression loss function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836838-751B-ACA1-0133-681C509F43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1784" y="1998879"/>
            <a:ext cx="4218287" cy="409844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6E0D01A-4AA5-1FAA-8180-5E647C81D73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6994" y="1765738"/>
            <a:ext cx="4698082" cy="472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1814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C219DC5-5CD7-D425-E7AA-EE86297E9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Example: 1D Linear regression loss function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B2128E8-3098-17DD-1B7B-BE8C4CF6A4CF}"/>
              </a:ext>
            </a:extLst>
          </p:cNvPr>
          <p:cNvSpPr/>
          <p:nvPr/>
        </p:nvSpPr>
        <p:spPr>
          <a:xfrm>
            <a:off x="5879507" y="1768979"/>
            <a:ext cx="418743" cy="4785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E393113-3380-4032-DC28-FF22FA3208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994" y="1424086"/>
            <a:ext cx="9825026" cy="506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3235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AAD77ED-A813-E1E0-73A8-CB9A5D9F69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615" y="1489306"/>
            <a:ext cx="8936279" cy="461027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CF44AA-D01A-1767-77FE-CC5A77699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1D Linear regression training</a:t>
            </a:r>
          </a:p>
        </p:txBody>
      </p:sp>
    </p:spTree>
    <p:extLst>
      <p:ext uri="{BB962C8B-B14F-4D97-AF65-F5344CB8AC3E}">
        <p14:creationId xmlns:p14="http://schemas.microsoft.com/office/powerpoint/2010/main" val="36681787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EF2E499-1293-C825-AB14-10E6F7E395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615" y="1489306"/>
            <a:ext cx="8936279" cy="461027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CF44AA-D01A-1767-77FE-CC5A77699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1D Linear regression training</a:t>
            </a:r>
          </a:p>
        </p:txBody>
      </p:sp>
    </p:spTree>
    <p:extLst>
      <p:ext uri="{BB962C8B-B14F-4D97-AF65-F5344CB8AC3E}">
        <p14:creationId xmlns:p14="http://schemas.microsoft.com/office/powerpoint/2010/main" val="4295812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CC0F00F-278B-1CC9-059B-79803CDBF8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615" y="1489306"/>
            <a:ext cx="8936279" cy="461027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CF44AA-D01A-1767-77FE-CC5A77699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1D Linear regression training</a:t>
            </a:r>
          </a:p>
        </p:txBody>
      </p:sp>
    </p:spTree>
    <p:extLst>
      <p:ext uri="{BB962C8B-B14F-4D97-AF65-F5344CB8AC3E}">
        <p14:creationId xmlns:p14="http://schemas.microsoft.com/office/powerpoint/2010/main" val="16049282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F44AA-D01A-1767-77FE-CC5A77699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1D Linear regression training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A9F0A3-A97A-7A6E-35F1-F96645D862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615" y="1489306"/>
            <a:ext cx="8936279" cy="4610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3871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F44AA-D01A-1767-77FE-CC5A77699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1D Linear regression training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BE0E72-EFD0-C671-6900-0AD886836A4A}"/>
              </a:ext>
            </a:extLst>
          </p:cNvPr>
          <p:cNvSpPr txBox="1"/>
          <p:nvPr/>
        </p:nvSpPr>
        <p:spPr>
          <a:xfrm>
            <a:off x="3085032" y="6298250"/>
            <a:ext cx="5221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This technique is known as </a:t>
            </a:r>
            <a:r>
              <a:rPr lang="en-US" dirty="0">
                <a:solidFill>
                  <a:srgbClr val="D18362"/>
                </a:solidFill>
              </a:rPr>
              <a:t>gradient descent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968912-B40E-BE31-799D-544D4F795C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615" y="1489306"/>
            <a:ext cx="8936279" cy="4610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2182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E7A29-5836-FAD1-228E-B3C93F1AD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Possible objections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C4484F-4B5B-D47E-301E-D563811BA1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But you can fit the line model in closed form!</a:t>
            </a:r>
          </a:p>
          <a:p>
            <a:pPr lvl="1"/>
            <a:r>
              <a:rPr lang="en-US" dirty="0"/>
              <a:t>Yes – but we won’t be able to do this for more complex models</a:t>
            </a:r>
          </a:p>
          <a:p>
            <a:r>
              <a:rPr lang="en-US" dirty="0"/>
              <a:t>But we could exhaustively try every slope and intercept combo!</a:t>
            </a:r>
          </a:p>
          <a:p>
            <a:pPr lvl="1"/>
            <a:r>
              <a:rPr lang="en-US" dirty="0"/>
              <a:t>Yes – but we won’t be able to do this when there are a million parameters</a:t>
            </a:r>
          </a:p>
        </p:txBody>
      </p:sp>
    </p:spTree>
    <p:extLst>
      <p:ext uri="{BB962C8B-B14F-4D97-AF65-F5344CB8AC3E}">
        <p14:creationId xmlns:p14="http://schemas.microsoft.com/office/powerpoint/2010/main" val="40728658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73B48-5B0D-9F6F-3A57-9C9D58851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1D Linear regression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F6DB2-4522-0267-FFA0-A608EDC0A9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Test with different set of paired input/output data</a:t>
            </a:r>
          </a:p>
          <a:p>
            <a:pPr lvl="1"/>
            <a:r>
              <a:rPr lang="en-US" dirty="0"/>
              <a:t>Measure performance</a:t>
            </a:r>
          </a:p>
          <a:p>
            <a:pPr lvl="1"/>
            <a:r>
              <a:rPr lang="en-US" dirty="0"/>
              <a:t>Degree to which this is same as training = </a:t>
            </a:r>
            <a:r>
              <a:rPr lang="en-US" dirty="0">
                <a:solidFill>
                  <a:srgbClr val="D18362"/>
                </a:solidFill>
              </a:rPr>
              <a:t>generalization</a:t>
            </a:r>
          </a:p>
          <a:p>
            <a:r>
              <a:rPr lang="en-US" dirty="0"/>
              <a:t>Might not generalize well because</a:t>
            </a:r>
          </a:p>
          <a:p>
            <a:pPr lvl="1"/>
            <a:r>
              <a:rPr lang="en-US" dirty="0"/>
              <a:t>Model too simple</a:t>
            </a:r>
          </a:p>
          <a:p>
            <a:pPr lvl="1"/>
            <a:r>
              <a:rPr lang="en-US" dirty="0"/>
              <a:t>Model too complex </a:t>
            </a:r>
          </a:p>
          <a:p>
            <a:pPr lvl="2"/>
            <a:r>
              <a:rPr lang="en-US" dirty="0"/>
              <a:t>fits to statistical peculiarities of data</a:t>
            </a:r>
          </a:p>
          <a:p>
            <a:pPr lvl="2"/>
            <a:r>
              <a:rPr lang="en-US" dirty="0"/>
              <a:t>this is known as </a:t>
            </a:r>
            <a:r>
              <a:rPr lang="en-US" dirty="0">
                <a:solidFill>
                  <a:srgbClr val="D18362"/>
                </a:solidFill>
              </a:rPr>
              <a:t>overfitting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1679B7-6EBB-4658-D798-3D85568A23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1917" y="3216292"/>
            <a:ext cx="3471222" cy="33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1802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2D2D4-4770-8585-1DAE-2297A986D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Supervised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8A26CF-E5C7-659B-789E-AB779D747D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Overview</a:t>
            </a:r>
          </a:p>
          <a:p>
            <a:r>
              <a:rPr lang="en-US" dirty="0"/>
              <a:t>Notation</a:t>
            </a:r>
          </a:p>
          <a:p>
            <a:pPr lvl="1"/>
            <a:r>
              <a:rPr lang="en-US" dirty="0"/>
              <a:t>Model</a:t>
            </a:r>
          </a:p>
          <a:p>
            <a:pPr lvl="1"/>
            <a:r>
              <a:rPr lang="en-US" dirty="0"/>
              <a:t>Loss function</a:t>
            </a:r>
          </a:p>
          <a:p>
            <a:pPr lvl="1"/>
            <a:r>
              <a:rPr lang="en-US" dirty="0"/>
              <a:t>Training</a:t>
            </a:r>
          </a:p>
          <a:p>
            <a:pPr lvl="1"/>
            <a:r>
              <a:rPr lang="en-US" dirty="0"/>
              <a:t>Testing</a:t>
            </a:r>
          </a:p>
          <a:p>
            <a:r>
              <a:rPr lang="en-US" dirty="0"/>
              <a:t>1D Linear regression example</a:t>
            </a:r>
          </a:p>
          <a:p>
            <a:pPr lvl="1"/>
            <a:r>
              <a:rPr lang="en-US" dirty="0"/>
              <a:t>Model</a:t>
            </a:r>
          </a:p>
          <a:p>
            <a:pPr lvl="1"/>
            <a:r>
              <a:rPr lang="en-US" dirty="0"/>
              <a:t>Loss function </a:t>
            </a:r>
          </a:p>
          <a:p>
            <a:pPr lvl="1"/>
            <a:r>
              <a:rPr lang="en-US" dirty="0"/>
              <a:t>Training </a:t>
            </a:r>
          </a:p>
          <a:p>
            <a:pPr lvl="1"/>
            <a:r>
              <a:rPr lang="en-US" dirty="0"/>
              <a:t>Testing</a:t>
            </a:r>
          </a:p>
          <a:p>
            <a:r>
              <a:rPr lang="en-US" dirty="0">
                <a:solidFill>
                  <a:srgbClr val="D18362"/>
                </a:solidFill>
              </a:rPr>
              <a:t>Where are we going?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7830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36EE4-343B-A67F-75F3-F4D8241EC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are we going?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5770F-DFE6-FED1-9DC6-356AFD7CE9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Shallow neural networks (a more flexible model)</a:t>
            </a:r>
          </a:p>
          <a:p>
            <a:r>
              <a:rPr lang="en-US" dirty="0"/>
              <a:t>Deep neural networks (an even more flexible model)</a:t>
            </a:r>
          </a:p>
          <a:p>
            <a:r>
              <a:rPr lang="en-US" dirty="0"/>
              <a:t>Loss functions (where did least squares come from?)</a:t>
            </a:r>
          </a:p>
          <a:p>
            <a:r>
              <a:rPr lang="en-US" dirty="0"/>
              <a:t>How to train neural networks (gradient descent and variants)</a:t>
            </a:r>
          </a:p>
          <a:p>
            <a:r>
              <a:rPr lang="en-US" dirty="0"/>
              <a:t>How to measure performance of neural networks (generalization)</a:t>
            </a:r>
          </a:p>
        </p:txBody>
      </p:sp>
    </p:spTree>
    <p:extLst>
      <p:ext uri="{BB962C8B-B14F-4D97-AF65-F5344CB8AC3E}">
        <p14:creationId xmlns:p14="http://schemas.microsoft.com/office/powerpoint/2010/main" val="12917934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2375</TotalTime>
  <Words>957</Words>
  <Application>Microsoft Macintosh PowerPoint</Application>
  <PresentationFormat>Widescreen</PresentationFormat>
  <Paragraphs>246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9" baseType="lpstr">
      <vt:lpstr>-apple-system</vt:lpstr>
      <vt:lpstr>Arial</vt:lpstr>
      <vt:lpstr>Calibri</vt:lpstr>
      <vt:lpstr>Calibri Light</vt:lpstr>
      <vt:lpstr>Times New Roman</vt:lpstr>
      <vt:lpstr>Office Theme</vt:lpstr>
      <vt:lpstr>CM20315 - Machine Learning </vt:lpstr>
      <vt:lpstr>PowerPoint Presentation</vt:lpstr>
      <vt:lpstr>Regression</vt:lpstr>
      <vt:lpstr>Supervised learning</vt:lpstr>
      <vt:lpstr>Supervised learning</vt:lpstr>
      <vt:lpstr>Supervised learning overview</vt:lpstr>
      <vt:lpstr>Supervised learning overview</vt:lpstr>
      <vt:lpstr>Supervised learning overview</vt:lpstr>
      <vt:lpstr>Supervised learning overview</vt:lpstr>
      <vt:lpstr>Supervised learning overview</vt:lpstr>
      <vt:lpstr>Supervised learning overview</vt:lpstr>
      <vt:lpstr>Supervised learning overview</vt:lpstr>
      <vt:lpstr>Supervised learning</vt:lpstr>
      <vt:lpstr>Notation:</vt:lpstr>
      <vt:lpstr>Notation example:</vt:lpstr>
      <vt:lpstr>Model</vt:lpstr>
      <vt:lpstr>Loss function</vt:lpstr>
      <vt:lpstr>Training</vt:lpstr>
      <vt:lpstr>Testing</vt:lpstr>
      <vt:lpstr>Supervised learning</vt:lpstr>
      <vt:lpstr>Example: 1D Linear regression model</vt:lpstr>
      <vt:lpstr>Example: 1D Linear regression model</vt:lpstr>
      <vt:lpstr>Example: 1D Linear regression model</vt:lpstr>
      <vt:lpstr>Example: 1D Linear regression model</vt:lpstr>
      <vt:lpstr>Example: 1D Linear regression training data</vt:lpstr>
      <vt:lpstr>Example: 1D Linear regression training data</vt:lpstr>
      <vt:lpstr>Example:  1D Linear regression loss function</vt:lpstr>
      <vt:lpstr>Example: 1D Linear regression loss function</vt:lpstr>
      <vt:lpstr>Example: 1D Linear regression loss function</vt:lpstr>
      <vt:lpstr>Example: 1D Linear regression loss function</vt:lpstr>
      <vt:lpstr>Example: 1D Linear regression loss function</vt:lpstr>
      <vt:lpstr>Example: 1D Linear regression loss function</vt:lpstr>
      <vt:lpstr>Example: 1D Linear regression loss function</vt:lpstr>
      <vt:lpstr>Example: 1D Linear regression loss function</vt:lpstr>
      <vt:lpstr>Example: 1D Linear regression training</vt:lpstr>
      <vt:lpstr>Example: 1D Linear regression training</vt:lpstr>
      <vt:lpstr>Example: 1D Linear regression training</vt:lpstr>
      <vt:lpstr>Example: 1D Linear regression training</vt:lpstr>
      <vt:lpstr>Example: 1D Linear regression training</vt:lpstr>
      <vt:lpstr>Possible objections</vt:lpstr>
      <vt:lpstr>Example: 1D Linear regression testing</vt:lpstr>
      <vt:lpstr>Supervised learning</vt:lpstr>
      <vt:lpstr>Where are we going?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Simon Prince</dc:creator>
  <cp:lastModifiedBy>Simon Prince</cp:lastModifiedBy>
  <cp:revision>1</cp:revision>
  <dcterms:created xsi:type="dcterms:W3CDTF">2022-10-02T15:24:04Z</dcterms:created>
  <dcterms:modified xsi:type="dcterms:W3CDTF">2022-10-27T09:53:56Z</dcterms:modified>
</cp:coreProperties>
</file>