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13" r:id="rId4"/>
    <p:sldId id="314" r:id="rId5"/>
    <p:sldId id="297" r:id="rId6"/>
    <p:sldId id="296" r:id="rId7"/>
    <p:sldId id="306" r:id="rId8"/>
    <p:sldId id="295" r:id="rId9"/>
    <p:sldId id="310" r:id="rId10"/>
    <p:sldId id="312" r:id="rId11"/>
    <p:sldId id="305" r:id="rId12"/>
    <p:sldId id="308" r:id="rId13"/>
    <p:sldId id="298" r:id="rId14"/>
    <p:sldId id="299" r:id="rId15"/>
    <p:sldId id="315" r:id="rId16"/>
    <p:sldId id="307" r:id="rId17"/>
    <p:sldId id="311" r:id="rId18"/>
    <p:sldId id="316" r:id="rId19"/>
    <p:sldId id="29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B82FDE-7ED6-412B-BE28-F33707CAABC3}" v="20" dt="2022-09-27T18:30:30.0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50" d="100"/>
          <a:sy n="150" d="100"/>
        </p:scale>
        <p:origin x="108" y="3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B5E4F733-70FD-4801-B7FD-831FF666F113}"/>
    <pc:docChg chg="custSel addSld delSld modSld">
      <pc:chgData name="Simon Prince" userId="fcc015fbc7a3e533" providerId="LiveId" clId="{B5E4F733-70FD-4801-B7FD-831FF666F113}" dt="2022-09-27T16:54:40.119" v="25" actId="2890"/>
      <pc:docMkLst>
        <pc:docMk/>
      </pc:docMkLst>
      <pc:sldChg chg="del">
        <pc:chgData name="Simon Prince" userId="fcc015fbc7a3e533" providerId="LiveId" clId="{B5E4F733-70FD-4801-B7FD-831FF666F113}" dt="2022-09-27T16:54:34.489" v="12" actId="47"/>
        <pc:sldMkLst>
          <pc:docMk/>
          <pc:sldMk cId="748200433" sldId="288"/>
        </pc:sldMkLst>
      </pc:sldChg>
      <pc:sldChg chg="del">
        <pc:chgData name="Simon Prince" userId="fcc015fbc7a3e533" providerId="LiveId" clId="{B5E4F733-70FD-4801-B7FD-831FF666F113}" dt="2022-09-27T16:54:33.869" v="10" actId="47"/>
        <pc:sldMkLst>
          <pc:docMk/>
          <pc:sldMk cId="1023247059" sldId="289"/>
        </pc:sldMkLst>
      </pc:sldChg>
      <pc:sldChg chg="del">
        <pc:chgData name="Simon Prince" userId="fcc015fbc7a3e533" providerId="LiveId" clId="{B5E4F733-70FD-4801-B7FD-831FF666F113}" dt="2022-09-27T16:54:35.539" v="14" actId="47"/>
        <pc:sldMkLst>
          <pc:docMk/>
          <pc:sldMk cId="1897675950" sldId="290"/>
        </pc:sldMkLst>
      </pc:sldChg>
      <pc:sldChg chg="del">
        <pc:chgData name="Simon Prince" userId="fcc015fbc7a3e533" providerId="LiveId" clId="{B5E4F733-70FD-4801-B7FD-831FF666F113}" dt="2022-09-27T16:54:32.448" v="5" actId="47"/>
        <pc:sldMkLst>
          <pc:docMk/>
          <pc:sldMk cId="2390828390" sldId="291"/>
        </pc:sldMkLst>
      </pc:sldChg>
      <pc:sldChg chg="delSp del mod">
        <pc:chgData name="Simon Prince" userId="fcc015fbc7a3e533" providerId="LiveId" clId="{B5E4F733-70FD-4801-B7FD-831FF666F113}" dt="2022-09-27T16:54:31.875" v="3" actId="47"/>
        <pc:sldMkLst>
          <pc:docMk/>
          <pc:sldMk cId="462536785" sldId="292"/>
        </pc:sldMkLst>
        <pc:picChg chg="del">
          <ac:chgData name="Simon Prince" userId="fcc015fbc7a3e533" providerId="LiveId" clId="{B5E4F733-70FD-4801-B7FD-831FF666F113}" dt="2022-09-27T16:54:30.023" v="2" actId="478"/>
          <ac:picMkLst>
            <pc:docMk/>
            <pc:sldMk cId="462536785" sldId="292"/>
            <ac:picMk id="4" creationId="{488B2E02-7B3F-FF3B-A164-059C42AB5173}"/>
          </ac:picMkLst>
        </pc:picChg>
      </pc:sldChg>
      <pc:sldChg chg="delSp mod">
        <pc:chgData name="Simon Prince" userId="fcc015fbc7a3e533" providerId="LiveId" clId="{B5E4F733-70FD-4801-B7FD-831FF666F113}" dt="2022-09-27T16:54:26.276" v="0" actId="478"/>
        <pc:sldMkLst>
          <pc:docMk/>
          <pc:sldMk cId="4272775137" sldId="293"/>
        </pc:sldMkLst>
        <pc:picChg chg="del">
          <ac:chgData name="Simon Prince" userId="fcc015fbc7a3e533" providerId="LiveId" clId="{B5E4F733-70FD-4801-B7FD-831FF666F113}" dt="2022-09-27T16:54:26.276" v="0" actId="478"/>
          <ac:picMkLst>
            <pc:docMk/>
            <pc:sldMk cId="4272775137" sldId="293"/>
            <ac:picMk id="4" creationId="{B6A28283-2857-8445-E1CC-F84E1FE2D182}"/>
          </ac:picMkLst>
        </pc:picChg>
      </pc:sldChg>
      <pc:sldChg chg="add">
        <pc:chgData name="Simon Prince" userId="fcc015fbc7a3e533" providerId="LiveId" clId="{B5E4F733-70FD-4801-B7FD-831FF666F113}" dt="2022-09-27T16:54:37.734" v="15" actId="2890"/>
        <pc:sldMkLst>
          <pc:docMk/>
          <pc:sldMk cId="90839834" sldId="294"/>
        </pc:sldMkLst>
      </pc:sldChg>
      <pc:sldChg chg="del">
        <pc:chgData name="Simon Prince" userId="fcc015fbc7a3e533" providerId="LiveId" clId="{B5E4F733-70FD-4801-B7FD-831FF666F113}" dt="2022-09-27T16:54:27.542" v="1" actId="47"/>
        <pc:sldMkLst>
          <pc:docMk/>
          <pc:sldMk cId="579600288" sldId="294"/>
        </pc:sldMkLst>
      </pc:sldChg>
      <pc:sldChg chg="del">
        <pc:chgData name="Simon Prince" userId="fcc015fbc7a3e533" providerId="LiveId" clId="{B5E4F733-70FD-4801-B7FD-831FF666F113}" dt="2022-09-27T16:54:33.013" v="7" actId="47"/>
        <pc:sldMkLst>
          <pc:docMk/>
          <pc:sldMk cId="630173902" sldId="295"/>
        </pc:sldMkLst>
      </pc:sldChg>
      <pc:sldChg chg="add">
        <pc:chgData name="Simon Prince" userId="fcc015fbc7a3e533" providerId="LiveId" clId="{B5E4F733-70FD-4801-B7FD-831FF666F113}" dt="2022-09-27T16:54:38.221" v="16" actId="2890"/>
        <pc:sldMkLst>
          <pc:docMk/>
          <pc:sldMk cId="2242516497" sldId="295"/>
        </pc:sldMkLst>
      </pc:sldChg>
      <pc:sldChg chg="add">
        <pc:chgData name="Simon Prince" userId="fcc015fbc7a3e533" providerId="LiveId" clId="{B5E4F733-70FD-4801-B7FD-831FF666F113}" dt="2022-09-27T16:54:38.453" v="17" actId="2890"/>
        <pc:sldMkLst>
          <pc:docMk/>
          <pc:sldMk cId="2259316753" sldId="296"/>
        </pc:sldMkLst>
      </pc:sldChg>
      <pc:sldChg chg="del">
        <pc:chgData name="Simon Prince" userId="fcc015fbc7a3e533" providerId="LiveId" clId="{B5E4F733-70FD-4801-B7FD-831FF666F113}" dt="2022-09-27T16:54:32.701" v="6" actId="47"/>
        <pc:sldMkLst>
          <pc:docMk/>
          <pc:sldMk cId="3612575893" sldId="296"/>
        </pc:sldMkLst>
      </pc:sldChg>
      <pc:sldChg chg="del">
        <pc:chgData name="Simon Prince" userId="fcc015fbc7a3e533" providerId="LiveId" clId="{B5E4F733-70FD-4801-B7FD-831FF666F113}" dt="2022-09-27T16:54:33.290" v="8" actId="47"/>
        <pc:sldMkLst>
          <pc:docMk/>
          <pc:sldMk cId="47372027" sldId="297"/>
        </pc:sldMkLst>
      </pc:sldChg>
      <pc:sldChg chg="add">
        <pc:chgData name="Simon Prince" userId="fcc015fbc7a3e533" providerId="LiveId" clId="{B5E4F733-70FD-4801-B7FD-831FF666F113}" dt="2022-09-27T16:54:38.676" v="18" actId="2890"/>
        <pc:sldMkLst>
          <pc:docMk/>
          <pc:sldMk cId="3742476018" sldId="297"/>
        </pc:sldMkLst>
      </pc:sldChg>
      <pc:sldChg chg="add">
        <pc:chgData name="Simon Prince" userId="fcc015fbc7a3e533" providerId="LiveId" clId="{B5E4F733-70FD-4801-B7FD-831FF666F113}" dt="2022-09-27T16:54:38.886" v="19" actId="2890"/>
        <pc:sldMkLst>
          <pc:docMk/>
          <pc:sldMk cId="1030001336" sldId="298"/>
        </pc:sldMkLst>
      </pc:sldChg>
      <pc:sldChg chg="del">
        <pc:chgData name="Simon Prince" userId="fcc015fbc7a3e533" providerId="LiveId" clId="{B5E4F733-70FD-4801-B7FD-831FF666F113}" dt="2022-09-27T16:54:33.580" v="9" actId="47"/>
        <pc:sldMkLst>
          <pc:docMk/>
          <pc:sldMk cId="3586272698" sldId="298"/>
        </pc:sldMkLst>
      </pc:sldChg>
      <pc:sldChg chg="add">
        <pc:chgData name="Simon Prince" userId="fcc015fbc7a3e533" providerId="LiveId" clId="{B5E4F733-70FD-4801-B7FD-831FF666F113}" dt="2022-09-27T16:54:39.101" v="20" actId="2890"/>
        <pc:sldMkLst>
          <pc:docMk/>
          <pc:sldMk cId="1187194440" sldId="299"/>
        </pc:sldMkLst>
      </pc:sldChg>
      <pc:sldChg chg="del">
        <pc:chgData name="Simon Prince" userId="fcc015fbc7a3e533" providerId="LiveId" clId="{B5E4F733-70FD-4801-B7FD-831FF666F113}" dt="2022-09-27T16:54:34.132" v="11" actId="47"/>
        <pc:sldMkLst>
          <pc:docMk/>
          <pc:sldMk cId="2015797172" sldId="299"/>
        </pc:sldMkLst>
      </pc:sldChg>
      <pc:sldChg chg="add">
        <pc:chgData name="Simon Prince" userId="fcc015fbc7a3e533" providerId="LiveId" clId="{B5E4F733-70FD-4801-B7FD-831FF666F113}" dt="2022-09-27T16:54:39.302" v="21" actId="2890"/>
        <pc:sldMkLst>
          <pc:docMk/>
          <pc:sldMk cId="1316948214" sldId="300"/>
        </pc:sldMkLst>
      </pc:sldChg>
      <pc:sldChg chg="del">
        <pc:chgData name="Simon Prince" userId="fcc015fbc7a3e533" providerId="LiveId" clId="{B5E4F733-70FD-4801-B7FD-831FF666F113}" dt="2022-09-27T16:54:35.095" v="13" actId="47"/>
        <pc:sldMkLst>
          <pc:docMk/>
          <pc:sldMk cId="1866265522" sldId="300"/>
        </pc:sldMkLst>
      </pc:sldChg>
      <pc:sldChg chg="del">
        <pc:chgData name="Simon Prince" userId="fcc015fbc7a3e533" providerId="LiveId" clId="{B5E4F733-70FD-4801-B7FD-831FF666F113}" dt="2022-09-27T16:54:32.212" v="4" actId="47"/>
        <pc:sldMkLst>
          <pc:docMk/>
          <pc:sldMk cId="609470291" sldId="301"/>
        </pc:sldMkLst>
      </pc:sldChg>
      <pc:sldChg chg="add">
        <pc:chgData name="Simon Prince" userId="fcc015fbc7a3e533" providerId="LiveId" clId="{B5E4F733-70FD-4801-B7FD-831FF666F113}" dt="2022-09-27T16:54:39.503" v="22" actId="2890"/>
        <pc:sldMkLst>
          <pc:docMk/>
          <pc:sldMk cId="3850668405" sldId="301"/>
        </pc:sldMkLst>
      </pc:sldChg>
      <pc:sldChg chg="add">
        <pc:chgData name="Simon Prince" userId="fcc015fbc7a3e533" providerId="LiveId" clId="{B5E4F733-70FD-4801-B7FD-831FF666F113}" dt="2022-09-27T16:54:39.725" v="23" actId="2890"/>
        <pc:sldMkLst>
          <pc:docMk/>
          <pc:sldMk cId="3586560616" sldId="302"/>
        </pc:sldMkLst>
      </pc:sldChg>
      <pc:sldChg chg="add">
        <pc:chgData name="Simon Prince" userId="fcc015fbc7a3e533" providerId="LiveId" clId="{B5E4F733-70FD-4801-B7FD-831FF666F113}" dt="2022-09-27T16:54:39.918" v="24" actId="2890"/>
        <pc:sldMkLst>
          <pc:docMk/>
          <pc:sldMk cId="4018305459" sldId="303"/>
        </pc:sldMkLst>
      </pc:sldChg>
      <pc:sldChg chg="add">
        <pc:chgData name="Simon Prince" userId="fcc015fbc7a3e533" providerId="LiveId" clId="{B5E4F733-70FD-4801-B7FD-831FF666F113}" dt="2022-09-27T16:54:40.119" v="25" actId="2890"/>
        <pc:sldMkLst>
          <pc:docMk/>
          <pc:sldMk cId="1096391576" sldId="304"/>
        </pc:sldMkLst>
      </pc:sldChg>
    </pc:docChg>
  </pc:docChgLst>
  <pc:docChgLst>
    <pc:chgData name="Simon Prince" userId="fcc015fbc7a3e533" providerId="LiveId" clId="{D8B82FDE-7ED6-412B-BE28-F33707CAABC3}"/>
    <pc:docChg chg="custSel addSld delSld modSld sldOrd">
      <pc:chgData name="Simon Prince" userId="fcc015fbc7a3e533" providerId="LiveId" clId="{D8B82FDE-7ED6-412B-BE28-F33707CAABC3}" dt="2022-09-27T18:47:28.161" v="162" actId="20577"/>
      <pc:docMkLst>
        <pc:docMk/>
      </pc:docMkLst>
      <pc:sldChg chg="modSp mod">
        <pc:chgData name="Simon Prince" userId="fcc015fbc7a3e533" providerId="LiveId" clId="{D8B82FDE-7ED6-412B-BE28-F33707CAABC3}" dt="2022-09-27T18:47:28.161" v="162" actId="20577"/>
        <pc:sldMkLst>
          <pc:docMk/>
          <pc:sldMk cId="876106008" sldId="256"/>
        </pc:sldMkLst>
        <pc:spChg chg="mod">
          <ac:chgData name="Simon Prince" userId="fcc015fbc7a3e533" providerId="LiveId" clId="{D8B82FDE-7ED6-412B-BE28-F33707CAABC3}" dt="2022-09-27T18:47:28.161" v="162" actId="20577"/>
          <ac:spMkLst>
            <pc:docMk/>
            <pc:sldMk cId="876106008" sldId="256"/>
            <ac:spMk id="3" creationId="{59CAAE44-D49D-434D-AD0A-3789FE33C447}"/>
          </ac:spMkLst>
        </pc:spChg>
      </pc:sldChg>
      <pc:sldChg chg="del">
        <pc:chgData name="Simon Prince" userId="fcc015fbc7a3e533" providerId="LiveId" clId="{D8B82FDE-7ED6-412B-BE28-F33707CAABC3}" dt="2022-09-27T18:30:57.019" v="101" actId="47"/>
        <pc:sldMkLst>
          <pc:docMk/>
          <pc:sldMk cId="4272775137" sldId="293"/>
        </pc:sldMkLst>
      </pc:sldChg>
      <pc:sldChg chg="addSp delSp modSp mod ord">
        <pc:chgData name="Simon Prince" userId="fcc015fbc7a3e533" providerId="LiveId" clId="{D8B82FDE-7ED6-412B-BE28-F33707CAABC3}" dt="2022-09-27T18:32:48.905" v="140"/>
        <pc:sldMkLst>
          <pc:docMk/>
          <pc:sldMk cId="90839834" sldId="294"/>
        </pc:sldMkLst>
        <pc:picChg chg="add del mod">
          <ac:chgData name="Simon Prince" userId="fcc015fbc7a3e533" providerId="LiveId" clId="{D8B82FDE-7ED6-412B-BE28-F33707CAABC3}" dt="2022-09-27T18:25:59.573" v="34" actId="21"/>
          <ac:picMkLst>
            <pc:docMk/>
            <pc:sldMk cId="90839834" sldId="294"/>
            <ac:picMk id="4" creationId="{70A18F97-645C-092D-2144-4214571E34B4}"/>
          </ac:picMkLst>
        </pc:picChg>
        <pc:picChg chg="add del mod">
          <ac:chgData name="Simon Prince" userId="fcc015fbc7a3e533" providerId="LiveId" clId="{D8B82FDE-7ED6-412B-BE28-F33707CAABC3}" dt="2022-09-27T18:25:08.134" v="11" actId="21"/>
          <ac:picMkLst>
            <pc:docMk/>
            <pc:sldMk cId="90839834" sldId="294"/>
            <ac:picMk id="6" creationId="{4911AA66-FB54-98B3-D1BC-DA9FEA4B49E8}"/>
          </ac:picMkLst>
        </pc:picChg>
        <pc:picChg chg="add del mod">
          <ac:chgData name="Simon Prince" userId="fcc015fbc7a3e533" providerId="LiveId" clId="{D8B82FDE-7ED6-412B-BE28-F33707CAABC3}" dt="2022-09-27T18:25:37.326" v="25" actId="21"/>
          <ac:picMkLst>
            <pc:docMk/>
            <pc:sldMk cId="90839834" sldId="294"/>
            <ac:picMk id="8" creationId="{FB80A4B9-B5DD-2319-FA84-DD4A3D8E9247}"/>
          </ac:picMkLst>
        </pc:picChg>
        <pc:picChg chg="add del mod">
          <ac:chgData name="Simon Prince" userId="fcc015fbc7a3e533" providerId="LiveId" clId="{D8B82FDE-7ED6-412B-BE28-F33707CAABC3}" dt="2022-09-27T18:24:56.054" v="7" actId="21"/>
          <ac:picMkLst>
            <pc:docMk/>
            <pc:sldMk cId="90839834" sldId="294"/>
            <ac:picMk id="10" creationId="{2CC2F1EB-80E3-5BB1-3D46-87EBEF204CD8}"/>
          </ac:picMkLst>
        </pc:picChg>
        <pc:picChg chg="add del mod">
          <ac:chgData name="Simon Prince" userId="fcc015fbc7a3e533" providerId="LiveId" clId="{D8B82FDE-7ED6-412B-BE28-F33707CAABC3}" dt="2022-09-27T18:24:36.648" v="1" actId="21"/>
          <ac:picMkLst>
            <pc:docMk/>
            <pc:sldMk cId="90839834" sldId="294"/>
            <ac:picMk id="12" creationId="{F3085584-0050-B842-417B-F4520A80B303}"/>
          </ac:picMkLst>
        </pc:picChg>
        <pc:picChg chg="add del mod">
          <ac:chgData name="Simon Prince" userId="fcc015fbc7a3e533" providerId="LiveId" clId="{D8B82FDE-7ED6-412B-BE28-F33707CAABC3}" dt="2022-09-27T18:27:15.136" v="47" actId="21"/>
          <ac:picMkLst>
            <pc:docMk/>
            <pc:sldMk cId="90839834" sldId="294"/>
            <ac:picMk id="14" creationId="{CDBAA207-90C8-19DB-0474-0C53B6AC2509}"/>
          </ac:picMkLst>
        </pc:picChg>
        <pc:picChg chg="add del mod">
          <ac:chgData name="Simon Prince" userId="fcc015fbc7a3e533" providerId="LiveId" clId="{D8B82FDE-7ED6-412B-BE28-F33707CAABC3}" dt="2022-09-27T18:28:30.726" v="67" actId="21"/>
          <ac:picMkLst>
            <pc:docMk/>
            <pc:sldMk cId="90839834" sldId="294"/>
            <ac:picMk id="16" creationId="{872CF61A-EB43-6489-87F8-3F24F6618340}"/>
          </ac:picMkLst>
        </pc:picChg>
        <pc:picChg chg="add del mod">
          <ac:chgData name="Simon Prince" userId="fcc015fbc7a3e533" providerId="LiveId" clId="{D8B82FDE-7ED6-412B-BE28-F33707CAABC3}" dt="2022-09-27T18:25:21.023" v="14" actId="21"/>
          <ac:picMkLst>
            <pc:docMk/>
            <pc:sldMk cId="90839834" sldId="294"/>
            <ac:picMk id="18" creationId="{F06ED75E-29A3-397E-4340-537C51F858D2}"/>
          </ac:picMkLst>
        </pc:picChg>
        <pc:picChg chg="add del mod">
          <ac:chgData name="Simon Prince" userId="fcc015fbc7a3e533" providerId="LiveId" clId="{D8B82FDE-7ED6-412B-BE28-F33707CAABC3}" dt="2022-09-27T18:25:49.902" v="30" actId="21"/>
          <ac:picMkLst>
            <pc:docMk/>
            <pc:sldMk cId="90839834" sldId="294"/>
            <ac:picMk id="20" creationId="{C775515E-D841-5D1C-D2D4-86F438A868DB}"/>
          </ac:picMkLst>
        </pc:picChg>
        <pc:picChg chg="add del mod">
          <ac:chgData name="Simon Prince" userId="fcc015fbc7a3e533" providerId="LiveId" clId="{D8B82FDE-7ED6-412B-BE28-F33707CAABC3}" dt="2022-09-27T18:26:08.095" v="37" actId="21"/>
          <ac:picMkLst>
            <pc:docMk/>
            <pc:sldMk cId="90839834" sldId="294"/>
            <ac:picMk id="22" creationId="{1EA4F4B8-03A3-8952-C224-2B7E8768295D}"/>
          </ac:picMkLst>
        </pc:picChg>
        <pc:picChg chg="add del mod">
          <ac:chgData name="Simon Prince" userId="fcc015fbc7a3e533" providerId="LiveId" clId="{D8B82FDE-7ED6-412B-BE28-F33707CAABC3}" dt="2022-09-27T18:28:52.607" v="75" actId="21"/>
          <ac:picMkLst>
            <pc:docMk/>
            <pc:sldMk cId="90839834" sldId="294"/>
            <ac:picMk id="24" creationId="{1C93F676-C8E1-A7DA-9950-422DB02AB6F7}"/>
          </ac:picMkLst>
        </pc:picChg>
        <pc:picChg chg="add mod">
          <ac:chgData name="Simon Prince" userId="fcc015fbc7a3e533" providerId="LiveId" clId="{D8B82FDE-7ED6-412B-BE28-F33707CAABC3}" dt="2022-09-27T18:30:45.701" v="100" actId="1076"/>
          <ac:picMkLst>
            <pc:docMk/>
            <pc:sldMk cId="90839834" sldId="294"/>
            <ac:picMk id="26" creationId="{170BD3BF-192B-A701-B1F0-FD02998C818A}"/>
          </ac:picMkLst>
        </pc:picChg>
        <pc:picChg chg="add del mod">
          <ac:chgData name="Simon Prince" userId="fcc015fbc7a3e533" providerId="LiveId" clId="{D8B82FDE-7ED6-412B-BE28-F33707CAABC3}" dt="2022-09-27T18:30:28.839" v="95" actId="21"/>
          <ac:picMkLst>
            <pc:docMk/>
            <pc:sldMk cId="90839834" sldId="294"/>
            <ac:picMk id="28" creationId="{7339C8A0-AFE3-5F9D-8E34-3B4A5A48CEEF}"/>
          </ac:picMkLst>
        </pc:picChg>
        <pc:picChg chg="add del mod">
          <ac:chgData name="Simon Prince" userId="fcc015fbc7a3e533" providerId="LiveId" clId="{D8B82FDE-7ED6-412B-BE28-F33707CAABC3}" dt="2022-09-27T18:30:01.391" v="84" actId="21"/>
          <ac:picMkLst>
            <pc:docMk/>
            <pc:sldMk cId="90839834" sldId="294"/>
            <ac:picMk id="30" creationId="{DA84D2F6-4631-A4A2-F8E2-2CEC7BE69D25}"/>
          </ac:picMkLst>
        </pc:picChg>
        <pc:picChg chg="add del mod">
          <ac:chgData name="Simon Prince" userId="fcc015fbc7a3e533" providerId="LiveId" clId="{D8B82FDE-7ED6-412B-BE28-F33707CAABC3}" dt="2022-09-27T18:28:39.987" v="71" actId="21"/>
          <ac:picMkLst>
            <pc:docMk/>
            <pc:sldMk cId="90839834" sldId="294"/>
            <ac:picMk id="32" creationId="{1E60CF23-A1D8-32D4-766D-E3AFB167E4A3}"/>
          </ac:picMkLst>
        </pc:picChg>
        <pc:picChg chg="add del mod">
          <ac:chgData name="Simon Prince" userId="fcc015fbc7a3e533" providerId="LiveId" clId="{D8B82FDE-7ED6-412B-BE28-F33707CAABC3}" dt="2022-09-27T18:29:02.737" v="79" actId="21"/>
          <ac:picMkLst>
            <pc:docMk/>
            <pc:sldMk cId="90839834" sldId="294"/>
            <ac:picMk id="34" creationId="{F03A4470-496E-BDFB-7A0F-F19C510F336C}"/>
          </ac:picMkLst>
        </pc:picChg>
        <pc:picChg chg="add del mod">
          <ac:chgData name="Simon Prince" userId="fcc015fbc7a3e533" providerId="LiveId" clId="{D8B82FDE-7ED6-412B-BE28-F33707CAABC3}" dt="2022-09-27T18:27:39.061" v="57" actId="21"/>
          <ac:picMkLst>
            <pc:docMk/>
            <pc:sldMk cId="90839834" sldId="294"/>
            <ac:picMk id="36" creationId="{033E1A4B-17AF-BB6D-DA12-C6CB35F071DA}"/>
          </ac:picMkLst>
        </pc:picChg>
        <pc:picChg chg="add del mod">
          <ac:chgData name="Simon Prince" userId="fcc015fbc7a3e533" providerId="LiveId" clId="{D8B82FDE-7ED6-412B-BE28-F33707CAABC3}" dt="2022-09-27T18:27:25.655" v="51" actId="21"/>
          <ac:picMkLst>
            <pc:docMk/>
            <pc:sldMk cId="90839834" sldId="294"/>
            <ac:picMk id="38" creationId="{868FBE02-F907-5ACE-7109-D7B9CD0EB34D}"/>
          </ac:picMkLst>
        </pc:picChg>
      </pc:sldChg>
      <pc:sldChg chg="addSp modSp mod ord">
        <pc:chgData name="Simon Prince" userId="fcc015fbc7a3e533" providerId="LiveId" clId="{D8B82FDE-7ED6-412B-BE28-F33707CAABC3}" dt="2022-09-27T18:32:01.367" v="126"/>
        <pc:sldMkLst>
          <pc:docMk/>
          <pc:sldMk cId="2242516497" sldId="295"/>
        </pc:sldMkLst>
        <pc:picChg chg="add mod">
          <ac:chgData name="Simon Prince" userId="fcc015fbc7a3e533" providerId="LiveId" clId="{D8B82FDE-7ED6-412B-BE28-F33707CAABC3}" dt="2022-09-27T18:24:52.435" v="6" actId="1076"/>
          <ac:picMkLst>
            <pc:docMk/>
            <pc:sldMk cId="2242516497" sldId="295"/>
            <ac:picMk id="3" creationId="{4C570DDF-0FB6-85FD-BC9F-15A5E41F10E1}"/>
          </ac:picMkLst>
        </pc:picChg>
      </pc:sldChg>
      <pc:sldChg chg="addSp modSp mod ord">
        <pc:chgData name="Simon Prince" userId="fcc015fbc7a3e533" providerId="LiveId" clId="{D8B82FDE-7ED6-412B-BE28-F33707CAABC3}" dt="2022-09-27T18:31:45.853" v="122"/>
        <pc:sldMkLst>
          <pc:docMk/>
          <pc:sldMk cId="2259316753" sldId="296"/>
        </pc:sldMkLst>
        <pc:picChg chg="add mod">
          <ac:chgData name="Simon Prince" userId="fcc015fbc7a3e533" providerId="LiveId" clId="{D8B82FDE-7ED6-412B-BE28-F33707CAABC3}" dt="2022-09-27T18:25:03.340" v="10" actId="1076"/>
          <ac:picMkLst>
            <pc:docMk/>
            <pc:sldMk cId="2259316753" sldId="296"/>
            <ac:picMk id="3" creationId="{2D617D78-17D4-5787-9995-AC7A44006121}"/>
          </ac:picMkLst>
        </pc:picChg>
      </pc:sldChg>
      <pc:sldChg chg="addSp modSp mod ord">
        <pc:chgData name="Simon Prince" userId="fcc015fbc7a3e533" providerId="LiveId" clId="{D8B82FDE-7ED6-412B-BE28-F33707CAABC3}" dt="2022-09-27T18:31:39.891" v="120"/>
        <pc:sldMkLst>
          <pc:docMk/>
          <pc:sldMk cId="3742476018" sldId="297"/>
        </pc:sldMkLst>
        <pc:picChg chg="add mod">
          <ac:chgData name="Simon Prince" userId="fcc015fbc7a3e533" providerId="LiveId" clId="{D8B82FDE-7ED6-412B-BE28-F33707CAABC3}" dt="2022-09-27T18:25:16.708" v="13" actId="14100"/>
          <ac:picMkLst>
            <pc:docMk/>
            <pc:sldMk cId="3742476018" sldId="297"/>
            <ac:picMk id="3" creationId="{0D5B1BCD-7D93-8998-FE73-3E8BB359E2C0}"/>
          </ac:picMkLst>
        </pc:picChg>
      </pc:sldChg>
      <pc:sldChg chg="addSp modSp mod ord">
        <pc:chgData name="Simon Prince" userId="fcc015fbc7a3e533" providerId="LiveId" clId="{D8B82FDE-7ED6-412B-BE28-F33707CAABC3}" dt="2022-09-27T18:32:45.976" v="138"/>
        <pc:sldMkLst>
          <pc:docMk/>
          <pc:sldMk cId="1030001336" sldId="298"/>
        </pc:sldMkLst>
        <pc:picChg chg="add mod">
          <ac:chgData name="Simon Prince" userId="fcc015fbc7a3e533" providerId="LiveId" clId="{D8B82FDE-7ED6-412B-BE28-F33707CAABC3}" dt="2022-09-27T18:25:28.504" v="17" actId="1076"/>
          <ac:picMkLst>
            <pc:docMk/>
            <pc:sldMk cId="1030001336" sldId="298"/>
            <ac:picMk id="3" creationId="{C361746A-B498-6D9A-A534-627FCB9F885F}"/>
          </ac:picMkLst>
        </pc:picChg>
      </pc:sldChg>
      <pc:sldChg chg="addSp modSp mod ord">
        <pc:chgData name="Simon Prince" userId="fcc015fbc7a3e533" providerId="LiveId" clId="{D8B82FDE-7ED6-412B-BE28-F33707CAABC3}" dt="2022-09-27T18:32:57.351" v="142"/>
        <pc:sldMkLst>
          <pc:docMk/>
          <pc:sldMk cId="1187194440" sldId="299"/>
        </pc:sldMkLst>
        <pc:picChg chg="add mod">
          <ac:chgData name="Simon Prince" userId="fcc015fbc7a3e533" providerId="LiveId" clId="{D8B82FDE-7ED6-412B-BE28-F33707CAABC3}" dt="2022-09-27T18:25:46.337" v="29" actId="1076"/>
          <ac:picMkLst>
            <pc:docMk/>
            <pc:sldMk cId="1187194440" sldId="299"/>
            <ac:picMk id="3" creationId="{A1F2C714-C054-5AC1-0356-D854EBF6DA8A}"/>
          </ac:picMkLst>
        </pc:picChg>
      </pc:sldChg>
      <pc:sldChg chg="del">
        <pc:chgData name="Simon Prince" userId="fcc015fbc7a3e533" providerId="LiveId" clId="{D8B82FDE-7ED6-412B-BE28-F33707CAABC3}" dt="2022-09-27T18:31:00.996" v="106" actId="47"/>
        <pc:sldMkLst>
          <pc:docMk/>
          <pc:sldMk cId="1316948214" sldId="300"/>
        </pc:sldMkLst>
      </pc:sldChg>
      <pc:sldChg chg="del">
        <pc:chgData name="Simon Prince" userId="fcc015fbc7a3e533" providerId="LiveId" clId="{D8B82FDE-7ED6-412B-BE28-F33707CAABC3}" dt="2022-09-27T18:31:01.676" v="107" actId="47"/>
        <pc:sldMkLst>
          <pc:docMk/>
          <pc:sldMk cId="3850668405" sldId="301"/>
        </pc:sldMkLst>
      </pc:sldChg>
      <pc:sldChg chg="del">
        <pc:chgData name="Simon Prince" userId="fcc015fbc7a3e533" providerId="LiveId" clId="{D8B82FDE-7ED6-412B-BE28-F33707CAABC3}" dt="2022-09-27T18:31:02.906" v="108" actId="47"/>
        <pc:sldMkLst>
          <pc:docMk/>
          <pc:sldMk cId="3586560616" sldId="302"/>
        </pc:sldMkLst>
      </pc:sldChg>
      <pc:sldChg chg="del">
        <pc:chgData name="Simon Prince" userId="fcc015fbc7a3e533" providerId="LiveId" clId="{D8B82FDE-7ED6-412B-BE28-F33707CAABC3}" dt="2022-09-27T18:31:03.732" v="109" actId="47"/>
        <pc:sldMkLst>
          <pc:docMk/>
          <pc:sldMk cId="4018305459" sldId="303"/>
        </pc:sldMkLst>
      </pc:sldChg>
      <pc:sldChg chg="del">
        <pc:chgData name="Simon Prince" userId="fcc015fbc7a3e533" providerId="LiveId" clId="{D8B82FDE-7ED6-412B-BE28-F33707CAABC3}" dt="2022-09-27T18:31:04.555" v="110" actId="47"/>
        <pc:sldMkLst>
          <pc:docMk/>
          <pc:sldMk cId="1096391576" sldId="304"/>
        </pc:sldMkLst>
      </pc:sldChg>
      <pc:sldChg chg="addSp modSp add mod ord">
        <pc:chgData name="Simon Prince" userId="fcc015fbc7a3e533" providerId="LiveId" clId="{D8B82FDE-7ED6-412B-BE28-F33707CAABC3}" dt="2022-09-27T18:32:44.384" v="136"/>
        <pc:sldMkLst>
          <pc:docMk/>
          <pc:sldMk cId="1228774356" sldId="305"/>
        </pc:sldMkLst>
        <pc:picChg chg="add mod">
          <ac:chgData name="Simon Prince" userId="fcc015fbc7a3e533" providerId="LiveId" clId="{D8B82FDE-7ED6-412B-BE28-F33707CAABC3}" dt="2022-09-27T18:25:56.095" v="33" actId="1076"/>
          <ac:picMkLst>
            <pc:docMk/>
            <pc:sldMk cId="1228774356" sldId="305"/>
            <ac:picMk id="3" creationId="{8AE24F91-67CE-60D3-2F2E-477AF4CF74B5}"/>
          </ac:picMkLst>
        </pc:picChg>
      </pc:sldChg>
      <pc:sldChg chg="addSp modSp add mod ord">
        <pc:chgData name="Simon Prince" userId="fcc015fbc7a3e533" providerId="LiveId" clId="{D8B82FDE-7ED6-412B-BE28-F33707CAABC3}" dt="2022-09-27T18:31:53.510" v="124"/>
        <pc:sldMkLst>
          <pc:docMk/>
          <pc:sldMk cId="62718026" sldId="306"/>
        </pc:sldMkLst>
        <pc:picChg chg="add mod">
          <ac:chgData name="Simon Prince" userId="fcc015fbc7a3e533" providerId="LiveId" clId="{D8B82FDE-7ED6-412B-BE28-F33707CAABC3}" dt="2022-09-27T18:26:04.715" v="36" actId="14100"/>
          <ac:picMkLst>
            <pc:docMk/>
            <pc:sldMk cId="62718026" sldId="306"/>
            <ac:picMk id="3" creationId="{56D088AE-063F-4C56-43B3-5787369B8FA8}"/>
          </ac:picMkLst>
        </pc:picChg>
      </pc:sldChg>
      <pc:sldChg chg="addSp delSp modSp add mod ord">
        <pc:chgData name="Simon Prince" userId="fcc015fbc7a3e533" providerId="LiveId" clId="{D8B82FDE-7ED6-412B-BE28-F33707CAABC3}" dt="2022-09-27T18:33:05.537" v="144"/>
        <pc:sldMkLst>
          <pc:docMk/>
          <pc:sldMk cId="1044801997" sldId="307"/>
        </pc:sldMkLst>
        <pc:picChg chg="add del mod">
          <ac:chgData name="Simon Prince" userId="fcc015fbc7a3e533" providerId="LiveId" clId="{D8B82FDE-7ED6-412B-BE28-F33707CAABC3}" dt="2022-09-27T18:26:20.362" v="39" actId="478"/>
          <ac:picMkLst>
            <pc:docMk/>
            <pc:sldMk cId="1044801997" sldId="307"/>
            <ac:picMk id="3" creationId="{970AD259-F732-BC86-6F28-A759FEF7B6CA}"/>
          </ac:picMkLst>
        </pc:picChg>
        <pc:picChg chg="add">
          <ac:chgData name="Simon Prince" userId="fcc015fbc7a3e533" providerId="LiveId" clId="{D8B82FDE-7ED6-412B-BE28-F33707CAABC3}" dt="2022-09-27T18:27:04.224" v="40" actId="22"/>
          <ac:picMkLst>
            <pc:docMk/>
            <pc:sldMk cId="1044801997" sldId="307"/>
            <ac:picMk id="5" creationId="{5BB3BA33-4460-03EE-72AC-873CE8A0FE7E}"/>
          </ac:picMkLst>
        </pc:picChg>
      </pc:sldChg>
      <pc:sldChg chg="addSp modSp add mod ord">
        <pc:chgData name="Simon Prince" userId="fcc015fbc7a3e533" providerId="LiveId" clId="{D8B82FDE-7ED6-412B-BE28-F33707CAABC3}" dt="2022-09-27T18:32:27.780" v="134"/>
        <pc:sldMkLst>
          <pc:docMk/>
          <pc:sldMk cId="1122648125" sldId="308"/>
        </pc:sldMkLst>
        <pc:picChg chg="add mod">
          <ac:chgData name="Simon Prince" userId="fcc015fbc7a3e533" providerId="LiveId" clId="{D8B82FDE-7ED6-412B-BE28-F33707CAABC3}" dt="2022-09-27T18:27:22.008" v="50" actId="1076"/>
          <ac:picMkLst>
            <pc:docMk/>
            <pc:sldMk cId="1122648125" sldId="308"/>
            <ac:picMk id="3" creationId="{2AE77E1E-FEAC-A2C9-604E-F39797D08E4B}"/>
          </ac:picMkLst>
        </pc:picChg>
      </pc:sldChg>
      <pc:sldChg chg="addSp modSp add mod ord">
        <pc:chgData name="Simon Prince" userId="fcc015fbc7a3e533" providerId="LiveId" clId="{D8B82FDE-7ED6-412B-BE28-F33707CAABC3}" dt="2022-09-27T18:31:19.587" v="112"/>
        <pc:sldMkLst>
          <pc:docMk/>
          <pc:sldMk cId="2072315295" sldId="309"/>
        </pc:sldMkLst>
        <pc:picChg chg="add mod">
          <ac:chgData name="Simon Prince" userId="fcc015fbc7a3e533" providerId="LiveId" clId="{D8B82FDE-7ED6-412B-BE28-F33707CAABC3}" dt="2022-09-27T18:30:34.054" v="98" actId="1076"/>
          <ac:picMkLst>
            <pc:docMk/>
            <pc:sldMk cId="2072315295" sldId="309"/>
            <ac:picMk id="3" creationId="{A7754863-1F3D-6B46-7EB3-51D416726C02}"/>
          </ac:picMkLst>
        </pc:picChg>
      </pc:sldChg>
      <pc:sldChg chg="addSp modSp add mod ord">
        <pc:chgData name="Simon Prince" userId="fcc015fbc7a3e533" providerId="LiveId" clId="{D8B82FDE-7ED6-412B-BE28-F33707CAABC3}" dt="2022-09-27T18:32:07.095" v="128"/>
        <pc:sldMkLst>
          <pc:docMk/>
          <pc:sldMk cId="1690619244" sldId="310"/>
        </pc:sldMkLst>
        <pc:picChg chg="add mod">
          <ac:chgData name="Simon Prince" userId="fcc015fbc7a3e533" providerId="LiveId" clId="{D8B82FDE-7ED6-412B-BE28-F33707CAABC3}" dt="2022-09-27T18:27:36.200" v="56" actId="1076"/>
          <ac:picMkLst>
            <pc:docMk/>
            <pc:sldMk cId="1690619244" sldId="310"/>
            <ac:picMk id="3" creationId="{1628FFB9-C602-E390-7D10-8D928F551722}"/>
          </ac:picMkLst>
        </pc:picChg>
      </pc:sldChg>
      <pc:sldChg chg="addSp delSp modSp add mod ord">
        <pc:chgData name="Simon Prince" userId="fcc015fbc7a3e533" providerId="LiveId" clId="{D8B82FDE-7ED6-412B-BE28-F33707CAABC3}" dt="2022-09-27T18:33:17.328" v="146"/>
        <pc:sldMkLst>
          <pc:docMk/>
          <pc:sldMk cId="1078186778" sldId="311"/>
        </pc:sldMkLst>
        <pc:picChg chg="add del mod">
          <ac:chgData name="Simon Prince" userId="fcc015fbc7a3e533" providerId="LiveId" clId="{D8B82FDE-7ED6-412B-BE28-F33707CAABC3}" dt="2022-09-27T18:27:43.766" v="59" actId="478"/>
          <ac:picMkLst>
            <pc:docMk/>
            <pc:sldMk cId="1078186778" sldId="311"/>
            <ac:picMk id="3" creationId="{1CC72416-241D-555E-633F-35EBEE7D04D0}"/>
          </ac:picMkLst>
        </pc:picChg>
        <pc:picChg chg="add mod">
          <ac:chgData name="Simon Prince" userId="fcc015fbc7a3e533" providerId="LiveId" clId="{D8B82FDE-7ED6-412B-BE28-F33707CAABC3}" dt="2022-09-27T18:28:19.192" v="61" actId="14100"/>
          <ac:picMkLst>
            <pc:docMk/>
            <pc:sldMk cId="1078186778" sldId="311"/>
            <ac:picMk id="5" creationId="{D606AE38-F858-DBC3-0510-D562099D0D98}"/>
          </ac:picMkLst>
        </pc:picChg>
      </pc:sldChg>
      <pc:sldChg chg="addSp modSp add mod ord">
        <pc:chgData name="Simon Prince" userId="fcc015fbc7a3e533" providerId="LiveId" clId="{D8B82FDE-7ED6-412B-BE28-F33707CAABC3}" dt="2022-09-27T18:32:13.126" v="130"/>
        <pc:sldMkLst>
          <pc:docMk/>
          <pc:sldMk cId="246305426" sldId="312"/>
        </pc:sldMkLst>
        <pc:picChg chg="add mod">
          <ac:chgData name="Simon Prince" userId="fcc015fbc7a3e533" providerId="LiveId" clId="{D8B82FDE-7ED6-412B-BE28-F33707CAABC3}" dt="2022-09-27T18:28:36.218" v="70" actId="1076"/>
          <ac:picMkLst>
            <pc:docMk/>
            <pc:sldMk cId="246305426" sldId="312"/>
            <ac:picMk id="3" creationId="{9C55964E-AEB1-15E7-68D7-31D70B2A3251}"/>
          </ac:picMkLst>
        </pc:picChg>
      </pc:sldChg>
      <pc:sldChg chg="addSp modSp add mod ord">
        <pc:chgData name="Simon Prince" userId="fcc015fbc7a3e533" providerId="LiveId" clId="{D8B82FDE-7ED6-412B-BE28-F33707CAABC3}" dt="2022-09-27T18:31:28.269" v="116"/>
        <pc:sldMkLst>
          <pc:docMk/>
          <pc:sldMk cId="1561259790" sldId="313"/>
        </pc:sldMkLst>
        <pc:picChg chg="add mod">
          <ac:chgData name="Simon Prince" userId="fcc015fbc7a3e533" providerId="LiveId" clId="{D8B82FDE-7ED6-412B-BE28-F33707CAABC3}" dt="2022-09-27T18:30:16.891" v="88" actId="14100"/>
          <ac:picMkLst>
            <pc:docMk/>
            <pc:sldMk cId="1561259790" sldId="313"/>
            <ac:picMk id="3" creationId="{5D7B06A8-C1E1-86E5-75E3-66FDE138F1F9}"/>
          </ac:picMkLst>
        </pc:picChg>
      </pc:sldChg>
      <pc:sldChg chg="addSp modSp add mod ord">
        <pc:chgData name="Simon Prince" userId="fcc015fbc7a3e533" providerId="LiveId" clId="{D8B82FDE-7ED6-412B-BE28-F33707CAABC3}" dt="2022-09-27T18:31:33.190" v="118"/>
        <pc:sldMkLst>
          <pc:docMk/>
          <pc:sldMk cId="2583050446" sldId="314"/>
        </pc:sldMkLst>
        <pc:picChg chg="add mod">
          <ac:chgData name="Simon Prince" userId="fcc015fbc7a3e533" providerId="LiveId" clId="{D8B82FDE-7ED6-412B-BE28-F33707CAABC3}" dt="2022-09-27T18:28:48.609" v="74" actId="14100"/>
          <ac:picMkLst>
            <pc:docMk/>
            <pc:sldMk cId="2583050446" sldId="314"/>
            <ac:picMk id="3" creationId="{EE629F00-C7A3-3E0C-C323-9901B6145E9F}"/>
          </ac:picMkLst>
        </pc:picChg>
      </pc:sldChg>
      <pc:sldChg chg="addSp modSp add mod">
        <pc:chgData name="Simon Prince" userId="fcc015fbc7a3e533" providerId="LiveId" clId="{D8B82FDE-7ED6-412B-BE28-F33707CAABC3}" dt="2022-09-27T18:28:59.364" v="78" actId="1076"/>
        <pc:sldMkLst>
          <pc:docMk/>
          <pc:sldMk cId="1426553892" sldId="315"/>
        </pc:sldMkLst>
        <pc:picChg chg="add mod">
          <ac:chgData name="Simon Prince" userId="fcc015fbc7a3e533" providerId="LiveId" clId="{D8B82FDE-7ED6-412B-BE28-F33707CAABC3}" dt="2022-09-27T18:28:59.364" v="78" actId="1076"/>
          <ac:picMkLst>
            <pc:docMk/>
            <pc:sldMk cId="1426553892" sldId="315"/>
            <ac:picMk id="3" creationId="{01114B1F-F416-13C8-3030-BF8488BFEB45}"/>
          </ac:picMkLst>
        </pc:picChg>
      </pc:sldChg>
      <pc:sldChg chg="addSp delSp modSp add mod">
        <pc:chgData name="Simon Prince" userId="fcc015fbc7a3e533" providerId="LiveId" clId="{D8B82FDE-7ED6-412B-BE28-F33707CAABC3}" dt="2022-09-27T18:29:53.662" v="83" actId="14100"/>
        <pc:sldMkLst>
          <pc:docMk/>
          <pc:sldMk cId="2931073314" sldId="316"/>
        </pc:sldMkLst>
        <pc:picChg chg="add del mod">
          <ac:chgData name="Simon Prince" userId="fcc015fbc7a3e533" providerId="LiveId" clId="{D8B82FDE-7ED6-412B-BE28-F33707CAABC3}" dt="2022-09-27T18:29:09.321" v="81" actId="478"/>
          <ac:picMkLst>
            <pc:docMk/>
            <pc:sldMk cId="2931073314" sldId="316"/>
            <ac:picMk id="3" creationId="{3D20E22C-5683-C4A5-95F0-BF7EDBD7CBC5}"/>
          </ac:picMkLst>
        </pc:picChg>
        <pc:picChg chg="add mod">
          <ac:chgData name="Simon Prince" userId="fcc015fbc7a3e533" providerId="LiveId" clId="{D8B82FDE-7ED6-412B-BE28-F33707CAABC3}" dt="2022-09-27T18:29:53.662" v="83" actId="14100"/>
          <ac:picMkLst>
            <pc:docMk/>
            <pc:sldMk cId="2931073314" sldId="316"/>
            <ac:picMk id="5" creationId="{64045CE6-3C94-FD06-8994-A9EC5D0C10A2}"/>
          </ac:picMkLst>
        </pc:picChg>
      </pc:sldChg>
      <pc:sldChg chg="add del">
        <pc:chgData name="Simon Prince" userId="fcc015fbc7a3e533" providerId="LiveId" clId="{D8B82FDE-7ED6-412B-BE28-F33707CAABC3}" dt="2022-09-27T18:30:57.948" v="102" actId="47"/>
        <pc:sldMkLst>
          <pc:docMk/>
          <pc:sldMk cId="511578280" sldId="317"/>
        </pc:sldMkLst>
      </pc:sldChg>
      <pc:sldChg chg="add del">
        <pc:chgData name="Simon Prince" userId="fcc015fbc7a3e533" providerId="LiveId" clId="{D8B82FDE-7ED6-412B-BE28-F33707CAABC3}" dt="2022-09-27T18:30:58.708" v="103" actId="47"/>
        <pc:sldMkLst>
          <pc:docMk/>
          <pc:sldMk cId="1364064479" sldId="318"/>
        </pc:sldMkLst>
      </pc:sldChg>
      <pc:sldChg chg="add del">
        <pc:chgData name="Simon Prince" userId="fcc015fbc7a3e533" providerId="LiveId" clId="{D8B82FDE-7ED6-412B-BE28-F33707CAABC3}" dt="2022-09-27T18:30:59.428" v="104" actId="47"/>
        <pc:sldMkLst>
          <pc:docMk/>
          <pc:sldMk cId="75354810" sldId="319"/>
        </pc:sldMkLst>
      </pc:sldChg>
      <pc:sldChg chg="add del">
        <pc:chgData name="Simon Prince" userId="fcc015fbc7a3e533" providerId="LiveId" clId="{D8B82FDE-7ED6-412B-BE28-F33707CAABC3}" dt="2022-09-27T18:31:00.204" v="105" actId="47"/>
        <pc:sldMkLst>
          <pc:docMk/>
          <pc:sldMk cId="2949504843" sldId="320"/>
        </pc:sldMkLst>
      </pc:sldChg>
    </pc:docChg>
  </pc:docChgLst>
  <pc:docChgLst>
    <pc:chgData name="Simon Prince" userId="fcc015fbc7a3e533" providerId="LiveId" clId="{526467F1-473B-4797-8FDD-F4631740B9BA}"/>
    <pc:docChg chg="undo custSel addSld delSld modSld sldOrd">
      <pc:chgData name="Simon Prince" userId="fcc015fbc7a3e533" providerId="LiveId" clId="{526467F1-473B-4797-8FDD-F4631740B9BA}" dt="2022-08-01T13:10:42.064" v="99"/>
      <pc:docMkLst>
        <pc:docMk/>
      </pc:docMkLst>
      <pc:sldChg chg="addSp delSp modSp mod">
        <pc:chgData name="Simon Prince" userId="fcc015fbc7a3e533" providerId="LiveId" clId="{526467F1-473B-4797-8FDD-F4631740B9BA}" dt="2022-08-01T13:01:35.737" v="69" actId="21"/>
        <pc:sldMkLst>
          <pc:docMk/>
          <pc:sldMk cId="876106008" sldId="256"/>
        </pc:sldMkLst>
        <pc:spChg chg="mod">
          <ac:chgData name="Simon Prince" userId="fcc015fbc7a3e533" providerId="LiveId" clId="{526467F1-473B-4797-8FDD-F4631740B9BA}" dt="2022-08-01T12:56:19.153" v="15" actId="20577"/>
          <ac:spMkLst>
            <pc:docMk/>
            <pc:sldMk cId="876106008" sldId="256"/>
            <ac:spMk id="3" creationId="{59CAAE44-D49D-434D-AD0A-3789FE33C447}"/>
          </ac:spMkLst>
        </pc:spChg>
        <pc:picChg chg="add del mod">
          <ac:chgData name="Simon Prince" userId="fcc015fbc7a3e533" providerId="LiveId" clId="{526467F1-473B-4797-8FDD-F4631740B9BA}" dt="2022-08-01T13:01:35.737" v="69" actId="21"/>
          <ac:picMkLst>
            <pc:docMk/>
            <pc:sldMk cId="876106008" sldId="256"/>
            <ac:picMk id="6" creationId="{881143CA-F43F-0E72-801F-72C5124B0E87}"/>
          </ac:picMkLst>
        </pc:picChg>
      </pc:sldChg>
      <pc:sldChg chg="del">
        <pc:chgData name="Simon Prince" userId="fcc015fbc7a3e533" providerId="LiveId" clId="{526467F1-473B-4797-8FDD-F4631740B9BA}" dt="2022-08-01T12:56:29.766" v="24" actId="47"/>
        <pc:sldMkLst>
          <pc:docMk/>
          <pc:sldMk cId="1471131968" sldId="282"/>
        </pc:sldMkLst>
      </pc:sldChg>
      <pc:sldChg chg="del">
        <pc:chgData name="Simon Prince" userId="fcc015fbc7a3e533" providerId="LiveId" clId="{526467F1-473B-4797-8FDD-F4631740B9BA}" dt="2022-08-01T12:56:28.783" v="22" actId="47"/>
        <pc:sldMkLst>
          <pc:docMk/>
          <pc:sldMk cId="4059680028" sldId="283"/>
        </pc:sldMkLst>
      </pc:sldChg>
      <pc:sldChg chg="del">
        <pc:chgData name="Simon Prince" userId="fcc015fbc7a3e533" providerId="LiveId" clId="{526467F1-473B-4797-8FDD-F4631740B9BA}" dt="2022-08-01T12:56:29.439" v="23" actId="47"/>
        <pc:sldMkLst>
          <pc:docMk/>
          <pc:sldMk cId="4099099491" sldId="284"/>
        </pc:sldMkLst>
      </pc:sldChg>
      <pc:sldChg chg="del">
        <pc:chgData name="Simon Prince" userId="fcc015fbc7a3e533" providerId="LiveId" clId="{526467F1-473B-4797-8FDD-F4631740B9BA}" dt="2022-08-01T12:56:27.598" v="18" actId="47"/>
        <pc:sldMkLst>
          <pc:docMk/>
          <pc:sldMk cId="1767198392" sldId="285"/>
        </pc:sldMkLst>
      </pc:sldChg>
      <pc:sldChg chg="del">
        <pc:chgData name="Simon Prince" userId="fcc015fbc7a3e533" providerId="LiveId" clId="{526467F1-473B-4797-8FDD-F4631740B9BA}" dt="2022-08-01T12:56:30.207" v="25" actId="47"/>
        <pc:sldMkLst>
          <pc:docMk/>
          <pc:sldMk cId="1449235230" sldId="286"/>
        </pc:sldMkLst>
      </pc:sldChg>
      <pc:sldChg chg="delSp del mod">
        <pc:chgData name="Simon Prince" userId="fcc015fbc7a3e533" providerId="LiveId" clId="{526467F1-473B-4797-8FDD-F4631740B9BA}" dt="2022-08-01T13:00:35.385" v="66" actId="47"/>
        <pc:sldMkLst>
          <pc:docMk/>
          <pc:sldMk cId="1693531478" sldId="287"/>
        </pc:sldMkLst>
        <pc:picChg chg="del">
          <ac:chgData name="Simon Prince" userId="fcc015fbc7a3e533" providerId="LiveId" clId="{526467F1-473B-4797-8FDD-F4631740B9BA}" dt="2022-08-01T12:56:24.779" v="16" actId="478"/>
          <ac:picMkLst>
            <pc:docMk/>
            <pc:sldMk cId="1693531478" sldId="287"/>
            <ac:picMk id="4" creationId="{4CDB177B-A812-D7B6-4044-E37FEFE5EC92}"/>
          </ac:picMkLst>
        </pc:picChg>
      </pc:sldChg>
      <pc:sldChg chg="addSp modSp add del mod">
        <pc:chgData name="Simon Prince" userId="fcc015fbc7a3e533" providerId="LiveId" clId="{526467F1-473B-4797-8FDD-F4631740B9BA}" dt="2022-08-01T13:01:52.272" v="73" actId="14100"/>
        <pc:sldMkLst>
          <pc:docMk/>
          <pc:sldMk cId="748200433" sldId="288"/>
        </pc:sldMkLst>
        <pc:picChg chg="add mod">
          <ac:chgData name="Simon Prince" userId="fcc015fbc7a3e533" providerId="LiveId" clId="{526467F1-473B-4797-8FDD-F4631740B9BA}" dt="2022-08-01T13:01:52.272" v="73" actId="14100"/>
          <ac:picMkLst>
            <pc:docMk/>
            <pc:sldMk cId="748200433" sldId="288"/>
            <ac:picMk id="4" creationId="{478508AB-3BBB-3848-11DE-F13ECAFCAD8D}"/>
          </ac:picMkLst>
        </pc:picChg>
      </pc:sldChg>
      <pc:sldChg chg="del">
        <pc:chgData name="Simon Prince" userId="fcc015fbc7a3e533" providerId="LiveId" clId="{526467F1-473B-4797-8FDD-F4631740B9BA}" dt="2022-08-01T12:56:27.245" v="17" actId="47"/>
        <pc:sldMkLst>
          <pc:docMk/>
          <pc:sldMk cId="1304953567" sldId="288"/>
        </pc:sldMkLst>
      </pc:sldChg>
      <pc:sldChg chg="del">
        <pc:chgData name="Simon Prince" userId="fcc015fbc7a3e533" providerId="LiveId" clId="{526467F1-473B-4797-8FDD-F4631740B9BA}" dt="2022-08-01T12:56:28.010" v="19" actId="47"/>
        <pc:sldMkLst>
          <pc:docMk/>
          <pc:sldMk cId="1003988422" sldId="289"/>
        </pc:sldMkLst>
      </pc:sldChg>
      <pc:sldChg chg="addSp add mod ord">
        <pc:chgData name="Simon Prince" userId="fcc015fbc7a3e533" providerId="LiveId" clId="{526467F1-473B-4797-8FDD-F4631740B9BA}" dt="2022-08-01T13:10:26.034" v="95"/>
        <pc:sldMkLst>
          <pc:docMk/>
          <pc:sldMk cId="1023247059" sldId="289"/>
        </pc:sldMkLst>
        <pc:picChg chg="add">
          <ac:chgData name="Simon Prince" userId="fcc015fbc7a3e533" providerId="LiveId" clId="{526467F1-473B-4797-8FDD-F4631740B9BA}" dt="2022-08-01T13:00:14.288" v="63" actId="22"/>
          <ac:picMkLst>
            <pc:docMk/>
            <pc:sldMk cId="1023247059" sldId="289"/>
            <ac:picMk id="4" creationId="{2CDDE726-409A-2DC0-C2AA-6530FE4475F3}"/>
          </ac:picMkLst>
        </pc:picChg>
      </pc:sldChg>
      <pc:sldChg chg="del">
        <pc:chgData name="Simon Prince" userId="fcc015fbc7a3e533" providerId="LiveId" clId="{526467F1-473B-4797-8FDD-F4631740B9BA}" dt="2022-08-01T12:56:28.380" v="20" actId="47"/>
        <pc:sldMkLst>
          <pc:docMk/>
          <pc:sldMk cId="989705346" sldId="290"/>
        </pc:sldMkLst>
      </pc:sldChg>
      <pc:sldChg chg="addSp modSp add mod">
        <pc:chgData name="Simon Prince" userId="fcc015fbc7a3e533" providerId="LiveId" clId="{526467F1-473B-4797-8FDD-F4631740B9BA}" dt="2022-08-01T12:59:55.999" v="62" actId="14100"/>
        <pc:sldMkLst>
          <pc:docMk/>
          <pc:sldMk cId="1897675950" sldId="290"/>
        </pc:sldMkLst>
        <pc:picChg chg="add mod">
          <ac:chgData name="Simon Prince" userId="fcc015fbc7a3e533" providerId="LiveId" clId="{526467F1-473B-4797-8FDD-F4631740B9BA}" dt="2022-08-01T12:59:55.999" v="62" actId="14100"/>
          <ac:picMkLst>
            <pc:docMk/>
            <pc:sldMk cId="1897675950" sldId="290"/>
            <ac:picMk id="4" creationId="{1E811FA8-EA16-CEB2-A34B-3580802CE160}"/>
          </ac:picMkLst>
        </pc:picChg>
      </pc:sldChg>
      <pc:sldChg chg="del">
        <pc:chgData name="Simon Prince" userId="fcc015fbc7a3e533" providerId="LiveId" clId="{526467F1-473B-4797-8FDD-F4631740B9BA}" dt="2022-08-01T12:56:30.514" v="26" actId="47"/>
        <pc:sldMkLst>
          <pc:docMk/>
          <pc:sldMk cId="696199355" sldId="291"/>
        </pc:sldMkLst>
      </pc:sldChg>
      <pc:sldChg chg="addSp add mod ord">
        <pc:chgData name="Simon Prince" userId="fcc015fbc7a3e533" providerId="LiveId" clId="{526467F1-473B-4797-8FDD-F4631740B9BA}" dt="2022-08-01T13:09:55.456" v="85"/>
        <pc:sldMkLst>
          <pc:docMk/>
          <pc:sldMk cId="2390828390" sldId="291"/>
        </pc:sldMkLst>
        <pc:picChg chg="add">
          <ac:chgData name="Simon Prince" userId="fcc015fbc7a3e533" providerId="LiveId" clId="{526467F1-473B-4797-8FDD-F4631740B9BA}" dt="2022-08-01T12:59:35.075" v="60" actId="22"/>
          <ac:picMkLst>
            <pc:docMk/>
            <pc:sldMk cId="2390828390" sldId="291"/>
            <ac:picMk id="4" creationId="{A05107D3-7FF4-FFEA-85CF-583F659E8573}"/>
          </ac:picMkLst>
        </pc:picChg>
      </pc:sldChg>
      <pc:sldChg chg="addSp add mod ord">
        <pc:chgData name="Simon Prince" userId="fcc015fbc7a3e533" providerId="LiveId" clId="{526467F1-473B-4797-8FDD-F4631740B9BA}" dt="2022-08-01T13:03:56.186" v="79"/>
        <pc:sldMkLst>
          <pc:docMk/>
          <pc:sldMk cId="462536785" sldId="292"/>
        </pc:sldMkLst>
        <pc:picChg chg="add">
          <ac:chgData name="Simon Prince" userId="fcc015fbc7a3e533" providerId="LiveId" clId="{526467F1-473B-4797-8FDD-F4631740B9BA}" dt="2022-08-01T12:59:20.636" v="59" actId="22"/>
          <ac:picMkLst>
            <pc:docMk/>
            <pc:sldMk cId="462536785" sldId="292"/>
            <ac:picMk id="4" creationId="{488B2E02-7B3F-FF3B-A164-059C42AB5173}"/>
          </ac:picMkLst>
        </pc:picChg>
      </pc:sldChg>
      <pc:sldChg chg="del">
        <pc:chgData name="Simon Prince" userId="fcc015fbc7a3e533" providerId="LiveId" clId="{526467F1-473B-4797-8FDD-F4631740B9BA}" dt="2022-08-01T12:56:30.937" v="27" actId="47"/>
        <pc:sldMkLst>
          <pc:docMk/>
          <pc:sldMk cId="2010595682" sldId="292"/>
        </pc:sldMkLst>
      </pc:sldChg>
      <pc:sldChg chg="del">
        <pc:chgData name="Simon Prince" userId="fcc015fbc7a3e533" providerId="LiveId" clId="{526467F1-473B-4797-8FDD-F4631740B9BA}" dt="2022-08-01T12:56:28.629" v="21" actId="47"/>
        <pc:sldMkLst>
          <pc:docMk/>
          <pc:sldMk cId="696724680" sldId="293"/>
        </pc:sldMkLst>
      </pc:sldChg>
      <pc:sldChg chg="addSp add mod ord">
        <pc:chgData name="Simon Prince" userId="fcc015fbc7a3e533" providerId="LiveId" clId="{526467F1-473B-4797-8FDD-F4631740B9BA}" dt="2022-08-01T13:03:37.624" v="75"/>
        <pc:sldMkLst>
          <pc:docMk/>
          <pc:sldMk cId="4272775137" sldId="293"/>
        </pc:sldMkLst>
        <pc:picChg chg="add">
          <ac:chgData name="Simon Prince" userId="fcc015fbc7a3e533" providerId="LiveId" clId="{526467F1-473B-4797-8FDD-F4631740B9BA}" dt="2022-08-01T12:59:06.535" v="58" actId="22"/>
          <ac:picMkLst>
            <pc:docMk/>
            <pc:sldMk cId="4272775137" sldId="293"/>
            <ac:picMk id="4" creationId="{B6A28283-2857-8445-E1CC-F84E1FE2D182}"/>
          </ac:picMkLst>
        </pc:picChg>
      </pc:sldChg>
      <pc:sldChg chg="addSp modSp add mod ord">
        <pc:chgData name="Simon Prince" userId="fcc015fbc7a3e533" providerId="LiveId" clId="{526467F1-473B-4797-8FDD-F4631740B9BA}" dt="2022-08-01T13:03:49.099" v="77"/>
        <pc:sldMkLst>
          <pc:docMk/>
          <pc:sldMk cId="579600288" sldId="294"/>
        </pc:sldMkLst>
        <pc:picChg chg="add mod">
          <ac:chgData name="Simon Prince" userId="fcc015fbc7a3e533" providerId="LiveId" clId="{526467F1-473B-4797-8FDD-F4631740B9BA}" dt="2022-08-01T12:58:52.453" v="57" actId="14100"/>
          <ac:picMkLst>
            <pc:docMk/>
            <pc:sldMk cId="579600288" sldId="294"/>
            <ac:picMk id="4" creationId="{37EA892A-D210-EB27-2599-88DC63FD982F}"/>
          </ac:picMkLst>
        </pc:picChg>
      </pc:sldChg>
      <pc:sldChg chg="del">
        <pc:chgData name="Simon Prince" userId="fcc015fbc7a3e533" providerId="LiveId" clId="{526467F1-473B-4797-8FDD-F4631740B9BA}" dt="2022-08-01T12:56:31.477" v="28" actId="47"/>
        <pc:sldMkLst>
          <pc:docMk/>
          <pc:sldMk cId="2513529656" sldId="294"/>
        </pc:sldMkLst>
      </pc:sldChg>
      <pc:sldChg chg="addSp modSp add mod ord">
        <pc:chgData name="Simon Prince" userId="fcc015fbc7a3e533" providerId="LiveId" clId="{526467F1-473B-4797-8FDD-F4631740B9BA}" dt="2022-08-01T13:10:14.903" v="89"/>
        <pc:sldMkLst>
          <pc:docMk/>
          <pc:sldMk cId="630173902" sldId="295"/>
        </pc:sldMkLst>
        <pc:picChg chg="add mod">
          <ac:chgData name="Simon Prince" userId="fcc015fbc7a3e533" providerId="LiveId" clId="{526467F1-473B-4797-8FDD-F4631740B9BA}" dt="2022-08-01T12:58:25.495" v="55" actId="14100"/>
          <ac:picMkLst>
            <pc:docMk/>
            <pc:sldMk cId="630173902" sldId="295"/>
            <ac:picMk id="4" creationId="{3C843C12-0B38-1C42-59CD-E9D7FF4EBF36}"/>
          </ac:picMkLst>
        </pc:picChg>
      </pc:sldChg>
      <pc:sldChg chg="addSp modSp add mod ord">
        <pc:chgData name="Simon Prince" userId="fcc015fbc7a3e533" providerId="LiveId" clId="{526467F1-473B-4797-8FDD-F4631740B9BA}" dt="2022-08-01T13:10:06.941" v="87"/>
        <pc:sldMkLst>
          <pc:docMk/>
          <pc:sldMk cId="3612575893" sldId="296"/>
        </pc:sldMkLst>
        <pc:picChg chg="add mod">
          <ac:chgData name="Simon Prince" userId="fcc015fbc7a3e533" providerId="LiveId" clId="{526467F1-473B-4797-8FDD-F4631740B9BA}" dt="2022-08-01T12:58:03.893" v="53" actId="14100"/>
          <ac:picMkLst>
            <pc:docMk/>
            <pc:sldMk cId="3612575893" sldId="296"/>
            <ac:picMk id="4" creationId="{7ED68483-2E5C-503E-3248-3144057D8C2A}"/>
          </ac:picMkLst>
        </pc:picChg>
      </pc:sldChg>
      <pc:sldChg chg="addSp modSp add mod ord">
        <pc:chgData name="Simon Prince" userId="fcc015fbc7a3e533" providerId="LiveId" clId="{526467F1-473B-4797-8FDD-F4631740B9BA}" dt="2022-08-01T13:10:19.074" v="91"/>
        <pc:sldMkLst>
          <pc:docMk/>
          <pc:sldMk cId="47372027" sldId="297"/>
        </pc:sldMkLst>
        <pc:picChg chg="add mod">
          <ac:chgData name="Simon Prince" userId="fcc015fbc7a3e533" providerId="LiveId" clId="{526467F1-473B-4797-8FDD-F4631740B9BA}" dt="2022-08-01T12:57:48.472" v="51" actId="14100"/>
          <ac:picMkLst>
            <pc:docMk/>
            <pc:sldMk cId="47372027" sldId="297"/>
            <ac:picMk id="4" creationId="{7E45C211-E3F0-60D0-4867-108C3B429BFC}"/>
          </ac:picMkLst>
        </pc:picChg>
      </pc:sldChg>
      <pc:sldChg chg="addSp add mod ord">
        <pc:chgData name="Simon Prince" userId="fcc015fbc7a3e533" providerId="LiveId" clId="{526467F1-473B-4797-8FDD-F4631740B9BA}" dt="2022-08-01T13:10:21.247" v="93"/>
        <pc:sldMkLst>
          <pc:docMk/>
          <pc:sldMk cId="3586272698" sldId="298"/>
        </pc:sldMkLst>
        <pc:picChg chg="add">
          <ac:chgData name="Simon Prince" userId="fcc015fbc7a3e533" providerId="LiveId" clId="{526467F1-473B-4797-8FDD-F4631740B9BA}" dt="2022-08-01T12:57:33.755" v="49" actId="22"/>
          <ac:picMkLst>
            <pc:docMk/>
            <pc:sldMk cId="3586272698" sldId="298"/>
            <ac:picMk id="4" creationId="{A479862D-7381-4C67-CACD-DE910DEF8899}"/>
          </ac:picMkLst>
        </pc:picChg>
      </pc:sldChg>
      <pc:sldChg chg="addSp delSp modSp add mod ord">
        <pc:chgData name="Simon Prince" userId="fcc015fbc7a3e533" providerId="LiveId" clId="{526467F1-473B-4797-8FDD-F4631740B9BA}" dt="2022-08-01T13:10:33.628" v="97"/>
        <pc:sldMkLst>
          <pc:docMk/>
          <pc:sldMk cId="2015797172" sldId="299"/>
        </pc:sldMkLst>
        <pc:picChg chg="add mod">
          <ac:chgData name="Simon Prince" userId="fcc015fbc7a3e533" providerId="LiveId" clId="{526467F1-473B-4797-8FDD-F4631740B9BA}" dt="2022-08-01T12:57:17.426" v="46" actId="1076"/>
          <ac:picMkLst>
            <pc:docMk/>
            <pc:sldMk cId="2015797172" sldId="299"/>
            <ac:picMk id="4" creationId="{4372E4A7-A968-2D37-EBE9-60EDE37170B8}"/>
          </ac:picMkLst>
        </pc:picChg>
        <pc:picChg chg="add del">
          <ac:chgData name="Simon Prince" userId="fcc015fbc7a3e533" providerId="LiveId" clId="{526467F1-473B-4797-8FDD-F4631740B9BA}" dt="2022-08-01T12:57:32.484" v="48" actId="22"/>
          <ac:picMkLst>
            <pc:docMk/>
            <pc:sldMk cId="2015797172" sldId="299"/>
            <ac:picMk id="6" creationId="{079F06F6-6867-ABC2-C95D-DDB0AD0440D3}"/>
          </ac:picMkLst>
        </pc:picChg>
      </pc:sldChg>
      <pc:sldChg chg="addSp modSp add mod ord">
        <pc:chgData name="Simon Prince" userId="fcc015fbc7a3e533" providerId="LiveId" clId="{526467F1-473B-4797-8FDD-F4631740B9BA}" dt="2022-08-01T13:10:42.064" v="99"/>
        <pc:sldMkLst>
          <pc:docMk/>
          <pc:sldMk cId="1866265522" sldId="300"/>
        </pc:sldMkLst>
        <pc:picChg chg="add mod">
          <ac:chgData name="Simon Prince" userId="fcc015fbc7a3e533" providerId="LiveId" clId="{526467F1-473B-4797-8FDD-F4631740B9BA}" dt="2022-08-01T12:56:56.919" v="43" actId="14100"/>
          <ac:picMkLst>
            <pc:docMk/>
            <pc:sldMk cId="1866265522" sldId="300"/>
            <ac:picMk id="4" creationId="{AC013F70-946E-5855-C5E8-21A67A17C5C4}"/>
          </ac:picMkLst>
        </pc:picChg>
      </pc:sldChg>
      <pc:sldChg chg="addSp delSp modSp add mod">
        <pc:chgData name="Simon Prince" userId="fcc015fbc7a3e533" providerId="LiveId" clId="{526467F1-473B-4797-8FDD-F4631740B9BA}" dt="2022-08-01T13:04:34.176" v="83" actId="14100"/>
        <pc:sldMkLst>
          <pc:docMk/>
          <pc:sldMk cId="609470291" sldId="301"/>
        </pc:sldMkLst>
        <pc:picChg chg="del">
          <ac:chgData name="Simon Prince" userId="fcc015fbc7a3e533" providerId="LiveId" clId="{526467F1-473B-4797-8FDD-F4631740B9BA}" dt="2022-08-01T13:04:16.771" v="81" actId="478"/>
          <ac:picMkLst>
            <pc:docMk/>
            <pc:sldMk cId="609470291" sldId="301"/>
            <ac:picMk id="4" creationId="{488B2E02-7B3F-FF3B-A164-059C42AB5173}"/>
          </ac:picMkLst>
        </pc:picChg>
        <pc:picChg chg="add mod">
          <ac:chgData name="Simon Prince" userId="fcc015fbc7a3e533" providerId="LiveId" clId="{526467F1-473B-4797-8FDD-F4631740B9BA}" dt="2022-08-01T13:04:34.176" v="83" actId="14100"/>
          <ac:picMkLst>
            <pc:docMk/>
            <pc:sldMk cId="609470291" sldId="301"/>
            <ac:picMk id="5" creationId="{961C564B-B925-E3A5-BF9A-FCF950DC0F83}"/>
          </ac:picMkLst>
        </pc:picChg>
      </pc:sldChg>
      <pc:sldChg chg="add del">
        <pc:chgData name="Simon Prince" userId="fcc015fbc7a3e533" providerId="LiveId" clId="{526467F1-473B-4797-8FDD-F4631740B9BA}" dt="2022-08-01T13:01:41.558" v="71"/>
        <pc:sldMkLst>
          <pc:docMk/>
          <pc:sldMk cId="2617744765" sldId="30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861A-4B34-44D6-E3AB-7702CB2DF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EC55D-9912-D653-0994-2A5E298B0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DFDF-12E1-7B21-E377-951EFFD1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213F-2BE1-0E8B-B13F-F4EEC279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465E2-2E3B-F700-7EF8-0C1317DB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05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55B8-AB49-580B-0293-9474313A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C7D6-DFE8-F1B0-3EE6-278E52EC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A5CC6-2845-8C88-DAAB-19452337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4904-EA24-7059-042B-F952431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2F38C-4B55-8333-4A49-9F722E1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BB8-D771-8A58-C9CF-7A402767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E04B0-5D43-2546-8CB3-C7C372B8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88319-BA79-ECFA-F3DE-B73A4094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B35D3-584B-2693-3289-465A95DA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4D03C-CD4F-83C1-DAFB-0E0EC22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A94C-5FAA-27A9-2C53-A576C7B1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D694-52E9-B911-AF4F-CF96111E1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96FA-F565-5EF7-C615-DEB2DA7A6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3AEBB-02AD-53A8-FDEB-4C0EA5F2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FA128-2488-888B-A5FB-10142FB9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8F630-83E3-9F98-DDFE-DD4B8D4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762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0637-668F-9620-CAD3-B132D2AD6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02F9E-3A66-3E07-E875-F283734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538C-C099-18D7-A689-59824C88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28B27-D551-6043-5E0D-FC28AA09D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32EEE-D3DB-1ACE-89C5-E76310158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210D43-23F6-874F-7152-068CF23E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AD9C-2C83-4D32-D73D-3EB621A7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87AB5-65DF-F3AE-0DDB-2948944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31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405E-E035-629B-7233-6728B012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E2386-5707-35BB-014F-C4842BF85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57ADC-0CCC-1EF4-5625-1B8C027A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EBE1B-427E-EB65-1679-9E777BCA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9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4E9DE-D8EC-3A11-8782-A19E8BD0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B4B5-80B4-A18A-92FA-CA8D082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6F418-2189-5827-0E1D-C9A367559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0447-8CC6-824B-5176-CEB2FBF9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13D1-3DA2-A8C5-CAAC-E07A8C2F5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8A1F-DC9F-627E-CF0B-1D1039C9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E7F92-233E-F4E1-B437-9417C7B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B00EA-EBEC-23DC-93AC-89894BBD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98163-B98A-4411-8D2C-6212674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51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66A3-8E27-AFFE-A177-2E7A5210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84049-4206-10C4-53D8-FF2CEA5AD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5440-CCB5-B937-DCD5-33B48811D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E541C-496B-4229-AB04-3430D163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8BB7-372F-0DD7-411B-D611B1A8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E241-C304-A2C0-0CC6-1E08CA66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10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1CA38-C338-0CC5-916A-9AE1F6ACD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E4C3B-FC4A-F1B8-2CF6-C20507E5C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81699-65D2-A6E2-76E2-3236C419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5443-9EE5-9B22-CED0-9691C496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B74CE-824A-AB01-3C12-CE3758BB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7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B50EE-F967-1B55-D578-9F9021DB6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C4BA4-6AA2-DBCB-0DA2-DA7E5FDD1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8CC2-DDAD-E524-AA53-62AB1C26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5393-CD5D-51A2-8CA9-3B237C7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D0EA8-8FFC-6DD6-B6F1-90B680AD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67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87E05-E37F-7E09-6565-52162F2D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5BAD-073A-98FA-2B2C-36F85747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5E65-7D47-2AD6-AFD2-96CCAB653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E444-814C-45B6-ABEB-B7373B2D1E17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6A5F-E0A2-38F7-9423-8EC8CD9E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68A3A-0E8C-EEBC-D63D-40CA6C72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5F00-E058-410D-BB8F-E2ABB01587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2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D1F4-7C0F-8924-9503-CE2BEC814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Understanding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AAE44-D49D-434D-AD0A-3789FE33C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Chapter 9</a:t>
            </a:r>
            <a:r>
              <a:rPr lang="en-CA"/>
              <a:t>:  Transformers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BCCE2-98C5-7312-3DEE-4706624C6B39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876106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7754863-1F3D-6B46-7EB3-51D416726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8767" y="1473200"/>
            <a:ext cx="10474466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15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D7B06A8-C1E1-86E5-75E3-66FDE138F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6759" y="1380694"/>
            <a:ext cx="10077041" cy="439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259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E629F00-C7A3-3E0C-C323-9901B6145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74950" y="580451"/>
            <a:ext cx="7311500" cy="569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050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D5B1BCD-7D93-8998-FE73-3E8BB359E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56245" y="1276351"/>
            <a:ext cx="8979510" cy="460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76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D617D78-17D4-5787-9995-AC7A44006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51101" y="610317"/>
            <a:ext cx="7021398" cy="544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16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6D088AE-063F-4C56-43B3-5787369B8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3614" y="2076451"/>
            <a:ext cx="9424772" cy="270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8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C570DDF-0FB6-85FD-BC9F-15A5E41F1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95551" y="320323"/>
            <a:ext cx="7543724" cy="621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16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628FFB9-C602-E390-7D10-8D928F551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33866" y="1035051"/>
            <a:ext cx="8248871" cy="459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19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C55964E-AEB1-15E7-68D7-31D70B2A3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76956" y="1784351"/>
            <a:ext cx="9152188" cy="343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5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AE24F91-67CE-60D3-2F2E-477AF4CF7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5250" y="900417"/>
            <a:ext cx="7835600" cy="528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74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AE77E1E-FEAC-A2C9-604E-F39797D08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37709" y="1924050"/>
            <a:ext cx="8702182" cy="32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648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361746A-B498-6D9A-A534-627FCB9F8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7151" y="410272"/>
            <a:ext cx="7472098" cy="574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01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1F2C714-C054-5AC1-0356-D854EBF6D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7720" y="806450"/>
            <a:ext cx="10347360" cy="53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94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1114B1F-F416-13C8-3030-BF8488BFE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447" y="1047750"/>
            <a:ext cx="10587906" cy="4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53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B3BA33-4460-03EE-72AC-873CE8A0F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510" y="1126222"/>
            <a:ext cx="7482980" cy="460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01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06AE38-F858-DBC3-0510-D562099D0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060" y="1447800"/>
            <a:ext cx="970788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186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45CE6-3C94-FD06-8994-A9EC5D0C1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09" y="1498600"/>
            <a:ext cx="10365982" cy="38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073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404E-4835-61A7-F145-C85AE30E3396}"/>
              </a:ext>
            </a:extLst>
          </p:cNvPr>
          <p:cNvSpPr txBox="1"/>
          <p:nvPr/>
        </p:nvSpPr>
        <p:spPr>
          <a:xfrm>
            <a:off x="7292934" y="6596390"/>
            <a:ext cx="60950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effectLst/>
                <a:latin typeface="Times New Roman" panose="02020603050405020304" pitchFamily="18" charset="0"/>
              </a:rPr>
              <a:t>This work is subject to a Creative Commons CC-BY-NC-ND license. (C) MIT Press.</a:t>
            </a:r>
            <a:endParaRPr lang="en-CA" sz="1100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70BD3BF-192B-A701-B1F0-FD02998C8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168" y="1898651"/>
            <a:ext cx="10837664" cy="266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330</Words>
  <Application>Microsoft Office PowerPoint</Application>
  <PresentationFormat>Widescreen</PresentationFormat>
  <Paragraphs>21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Understanding Deep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Deep Learning</dc:title>
  <dc:creator>Simon Prince</dc:creator>
  <cp:lastModifiedBy>Simon Prince</cp:lastModifiedBy>
  <cp:revision>8</cp:revision>
  <dcterms:created xsi:type="dcterms:W3CDTF">2022-08-01T10:54:48Z</dcterms:created>
  <dcterms:modified xsi:type="dcterms:W3CDTF">2022-09-27T18:47:31Z</dcterms:modified>
</cp:coreProperties>
</file>