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85" r:id="rId5"/>
    <p:sldId id="289" r:id="rId6"/>
    <p:sldId id="290" r:id="rId7"/>
    <p:sldId id="293" r:id="rId8"/>
    <p:sldId id="283" r:id="rId9"/>
    <p:sldId id="284" r:id="rId10"/>
    <p:sldId id="282" r:id="rId11"/>
    <p:sldId id="286" r:id="rId12"/>
    <p:sldId id="291" r:id="rId13"/>
    <p:sldId id="292" r:id="rId14"/>
    <p:sldId id="29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A7A594-23B3-454D-B57A-4F2A1156D7D6}" v="4" dt="2022-08-01T12:49:33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50" d="100"/>
          <a:sy n="150" d="100"/>
        </p:scale>
        <p:origin x="10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FA7A594-23B3-454D-B57A-4F2A1156D7D6}"/>
    <pc:docChg chg="custSel addSld delSld modSld sldOrd">
      <pc:chgData name="Simon Prince" userId="fcc015fbc7a3e533" providerId="LiveId" clId="{BFA7A594-23B3-454D-B57A-4F2A1156D7D6}" dt="2022-08-01T12:52:38.669" v="82" actId="14100"/>
      <pc:docMkLst>
        <pc:docMk/>
      </pc:docMkLst>
      <pc:sldChg chg="modSp mod">
        <pc:chgData name="Simon Prince" userId="fcc015fbc7a3e533" providerId="LiveId" clId="{BFA7A594-23B3-454D-B57A-4F2A1156D7D6}" dt="2022-08-01T12:46:04.643" v="24" actId="20577"/>
        <pc:sldMkLst>
          <pc:docMk/>
          <pc:sldMk cId="876106008" sldId="256"/>
        </pc:sldMkLst>
        <pc:spChg chg="mod">
          <ac:chgData name="Simon Prince" userId="fcc015fbc7a3e533" providerId="LiveId" clId="{BFA7A594-23B3-454D-B57A-4F2A1156D7D6}" dt="2022-08-01T12:46:04.643" v="24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del">
        <pc:chgData name="Simon Prince" userId="fcc015fbc7a3e533" providerId="LiveId" clId="{BFA7A594-23B3-454D-B57A-4F2A1156D7D6}" dt="2022-08-01T12:46:14.525" v="29" actId="47"/>
        <pc:sldMkLst>
          <pc:docMk/>
          <pc:sldMk cId="1173737816" sldId="272"/>
        </pc:sldMkLst>
      </pc:sldChg>
      <pc:sldChg chg="del">
        <pc:chgData name="Simon Prince" userId="fcc015fbc7a3e533" providerId="LiveId" clId="{BFA7A594-23B3-454D-B57A-4F2A1156D7D6}" dt="2022-08-01T12:46:13.597" v="27" actId="47"/>
        <pc:sldMkLst>
          <pc:docMk/>
          <pc:sldMk cId="1468444921" sldId="279"/>
        </pc:sldMkLst>
      </pc:sldChg>
      <pc:sldChg chg="del">
        <pc:chgData name="Simon Prince" userId="fcc015fbc7a3e533" providerId="LiveId" clId="{BFA7A594-23B3-454D-B57A-4F2A1156D7D6}" dt="2022-08-01T12:46:14.064" v="28" actId="47"/>
        <pc:sldMkLst>
          <pc:docMk/>
          <pc:sldMk cId="79351397" sldId="280"/>
        </pc:sldMkLst>
      </pc:sldChg>
      <pc:sldChg chg="del">
        <pc:chgData name="Simon Prince" userId="fcc015fbc7a3e533" providerId="LiveId" clId="{BFA7A594-23B3-454D-B57A-4F2A1156D7D6}" dt="2022-08-01T12:46:14.996" v="30" actId="47"/>
        <pc:sldMkLst>
          <pc:docMk/>
          <pc:sldMk cId="4202641153" sldId="281"/>
        </pc:sldMkLst>
      </pc:sldChg>
      <pc:sldChg chg="addSp delSp modSp mod">
        <pc:chgData name="Simon Prince" userId="fcc015fbc7a3e533" providerId="LiveId" clId="{BFA7A594-23B3-454D-B57A-4F2A1156D7D6}" dt="2022-08-01T12:47:24.421" v="44" actId="14100"/>
        <pc:sldMkLst>
          <pc:docMk/>
          <pc:sldMk cId="1471131968" sldId="282"/>
        </pc:sldMkLst>
        <pc:picChg chg="del">
          <ac:chgData name="Simon Prince" userId="fcc015fbc7a3e533" providerId="LiveId" clId="{BFA7A594-23B3-454D-B57A-4F2A1156D7D6}" dt="2022-08-01T12:46:11.540" v="26" actId="478"/>
          <ac:picMkLst>
            <pc:docMk/>
            <pc:sldMk cId="1471131968" sldId="282"/>
            <ac:picMk id="4" creationId="{92721B1E-BBC2-99C5-4140-8C1138BC1FBE}"/>
          </ac:picMkLst>
        </pc:picChg>
        <pc:picChg chg="add mod">
          <ac:chgData name="Simon Prince" userId="fcc015fbc7a3e533" providerId="LiveId" clId="{BFA7A594-23B3-454D-B57A-4F2A1156D7D6}" dt="2022-08-01T12:47:24.421" v="44" actId="14100"/>
          <ac:picMkLst>
            <pc:docMk/>
            <pc:sldMk cId="1471131968" sldId="282"/>
            <ac:picMk id="8" creationId="{D6A7EFBF-D9D7-28AD-78B0-9317D1CBF6EA}"/>
          </ac:picMkLst>
        </pc:picChg>
      </pc:sldChg>
      <pc:sldChg chg="addSp delSp modSp mod">
        <pc:chgData name="Simon Prince" userId="fcc015fbc7a3e533" providerId="LiveId" clId="{BFA7A594-23B3-454D-B57A-4F2A1156D7D6}" dt="2022-08-01T12:47:08.897" v="42" actId="14100"/>
        <pc:sldMkLst>
          <pc:docMk/>
          <pc:sldMk cId="4059680028" sldId="283"/>
        </pc:sldMkLst>
        <pc:picChg chg="del">
          <ac:chgData name="Simon Prince" userId="fcc015fbc7a3e533" providerId="LiveId" clId="{BFA7A594-23B3-454D-B57A-4F2A1156D7D6}" dt="2022-08-01T12:46:08.610" v="25" actId="478"/>
          <ac:picMkLst>
            <pc:docMk/>
            <pc:sldMk cId="4059680028" sldId="283"/>
            <ac:picMk id="4" creationId="{F7D1B2E5-D308-6058-C090-C38E80B8D479}"/>
          </ac:picMkLst>
        </pc:picChg>
        <pc:picChg chg="add mod">
          <ac:chgData name="Simon Prince" userId="fcc015fbc7a3e533" providerId="LiveId" clId="{BFA7A594-23B3-454D-B57A-4F2A1156D7D6}" dt="2022-08-01T12:47:08.897" v="42" actId="14100"/>
          <ac:picMkLst>
            <pc:docMk/>
            <pc:sldMk cId="4059680028" sldId="283"/>
            <ac:picMk id="6" creationId="{8769FD73-B4B2-53A4-5EDB-48F7495A8719}"/>
          </ac:picMkLst>
        </pc:picChg>
      </pc:sldChg>
      <pc:sldChg chg="addSp modSp add mod ord">
        <pc:chgData name="Simon Prince" userId="fcc015fbc7a3e533" providerId="LiveId" clId="{BFA7A594-23B3-454D-B57A-4F2A1156D7D6}" dt="2022-08-01T12:52:05.142" v="81"/>
        <pc:sldMkLst>
          <pc:docMk/>
          <pc:sldMk cId="4099099491" sldId="284"/>
        </pc:sldMkLst>
        <pc:picChg chg="add mod">
          <ac:chgData name="Simon Prince" userId="fcc015fbc7a3e533" providerId="LiveId" clId="{BFA7A594-23B3-454D-B57A-4F2A1156D7D6}" dt="2022-08-01T12:47:41.219" v="46" actId="14100"/>
          <ac:picMkLst>
            <pc:docMk/>
            <pc:sldMk cId="4099099491" sldId="284"/>
            <ac:picMk id="4" creationId="{486C5186-2616-F2CD-FA60-296912C031F0}"/>
          </ac:picMkLst>
        </pc:picChg>
      </pc:sldChg>
      <pc:sldChg chg="addSp modSp add mod ord">
        <pc:chgData name="Simon Prince" userId="fcc015fbc7a3e533" providerId="LiveId" clId="{BFA7A594-23B3-454D-B57A-4F2A1156D7D6}" dt="2022-08-01T12:51:29.580" v="71"/>
        <pc:sldMkLst>
          <pc:docMk/>
          <pc:sldMk cId="1767198392" sldId="285"/>
        </pc:sldMkLst>
        <pc:picChg chg="add mod">
          <ac:chgData name="Simon Prince" userId="fcc015fbc7a3e533" providerId="LiveId" clId="{BFA7A594-23B3-454D-B57A-4F2A1156D7D6}" dt="2022-08-01T12:47:56.179" v="48" actId="14100"/>
          <ac:picMkLst>
            <pc:docMk/>
            <pc:sldMk cId="1767198392" sldId="285"/>
            <ac:picMk id="4" creationId="{09E855EB-E118-E279-9A15-3830B781AD8F}"/>
          </ac:picMkLst>
        </pc:picChg>
      </pc:sldChg>
      <pc:sldChg chg="addSp modSp add mod">
        <pc:chgData name="Simon Prince" userId="fcc015fbc7a3e533" providerId="LiveId" clId="{BFA7A594-23B3-454D-B57A-4F2A1156D7D6}" dt="2022-08-01T12:52:38.669" v="82" actId="14100"/>
        <pc:sldMkLst>
          <pc:docMk/>
          <pc:sldMk cId="1449235230" sldId="286"/>
        </pc:sldMkLst>
        <pc:picChg chg="add mod">
          <ac:chgData name="Simon Prince" userId="fcc015fbc7a3e533" providerId="LiveId" clId="{BFA7A594-23B3-454D-B57A-4F2A1156D7D6}" dt="2022-08-01T12:52:38.669" v="82" actId="14100"/>
          <ac:picMkLst>
            <pc:docMk/>
            <pc:sldMk cId="1449235230" sldId="286"/>
            <ac:picMk id="4" creationId="{38584C83-8C58-4360-0931-5D5E7DA5B7E7}"/>
          </ac:picMkLst>
        </pc:picChg>
      </pc:sldChg>
      <pc:sldChg chg="addSp modSp add mod ord">
        <pc:chgData name="Simon Prince" userId="fcc015fbc7a3e533" providerId="LiveId" clId="{BFA7A594-23B3-454D-B57A-4F2A1156D7D6}" dt="2022-08-01T12:51:22.745" v="67"/>
        <pc:sldMkLst>
          <pc:docMk/>
          <pc:sldMk cId="1693531478" sldId="287"/>
        </pc:sldMkLst>
        <pc:picChg chg="add mod">
          <ac:chgData name="Simon Prince" userId="fcc015fbc7a3e533" providerId="LiveId" clId="{BFA7A594-23B3-454D-B57A-4F2A1156D7D6}" dt="2022-08-01T12:48:32.280" v="51" actId="14100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add mod ord">
        <pc:chgData name="Simon Prince" userId="fcc015fbc7a3e533" providerId="LiveId" clId="{BFA7A594-23B3-454D-B57A-4F2A1156D7D6}" dt="2022-08-01T12:51:25.379" v="69"/>
        <pc:sldMkLst>
          <pc:docMk/>
          <pc:sldMk cId="1304953567" sldId="288"/>
        </pc:sldMkLst>
        <pc:picChg chg="add">
          <ac:chgData name="Simon Prince" userId="fcc015fbc7a3e533" providerId="LiveId" clId="{BFA7A594-23B3-454D-B57A-4F2A1156D7D6}" dt="2022-08-01T12:48:48.248" v="52" actId="22"/>
          <ac:picMkLst>
            <pc:docMk/>
            <pc:sldMk cId="1304953567" sldId="288"/>
            <ac:picMk id="4" creationId="{6B16041C-30DD-2EE6-6404-E076576FB07B}"/>
          </ac:picMkLst>
        </pc:picChg>
      </pc:sldChg>
      <pc:sldChg chg="addSp modSp add mod ord">
        <pc:chgData name="Simon Prince" userId="fcc015fbc7a3e533" providerId="LiveId" clId="{BFA7A594-23B3-454D-B57A-4F2A1156D7D6}" dt="2022-08-01T12:51:41.431" v="75"/>
        <pc:sldMkLst>
          <pc:docMk/>
          <pc:sldMk cId="1003988422" sldId="289"/>
        </pc:sldMkLst>
        <pc:picChg chg="add mod">
          <ac:chgData name="Simon Prince" userId="fcc015fbc7a3e533" providerId="LiveId" clId="{BFA7A594-23B3-454D-B57A-4F2A1156D7D6}" dt="2022-08-01T12:49:02.942" v="54" actId="14100"/>
          <ac:picMkLst>
            <pc:docMk/>
            <pc:sldMk cId="1003988422" sldId="289"/>
            <ac:picMk id="4" creationId="{01210378-CF39-4CCD-FAFC-BDEE830B6CC1}"/>
          </ac:picMkLst>
        </pc:picChg>
      </pc:sldChg>
      <pc:sldChg chg="addSp add mod ord">
        <pc:chgData name="Simon Prince" userId="fcc015fbc7a3e533" providerId="LiveId" clId="{BFA7A594-23B3-454D-B57A-4F2A1156D7D6}" dt="2022-08-01T12:51:46.752" v="77"/>
        <pc:sldMkLst>
          <pc:docMk/>
          <pc:sldMk cId="989705346" sldId="290"/>
        </pc:sldMkLst>
        <pc:picChg chg="add">
          <ac:chgData name="Simon Prince" userId="fcc015fbc7a3e533" providerId="LiveId" clId="{BFA7A594-23B3-454D-B57A-4F2A1156D7D6}" dt="2022-08-01T12:49:19.408" v="55" actId="22"/>
          <ac:picMkLst>
            <pc:docMk/>
            <pc:sldMk cId="989705346" sldId="290"/>
            <ac:picMk id="4" creationId="{875176CE-B9AF-7E15-7605-146A8536467C}"/>
          </ac:picMkLst>
        </pc:picChg>
      </pc:sldChg>
      <pc:sldChg chg="addSp modSp add mod">
        <pc:chgData name="Simon Prince" userId="fcc015fbc7a3e533" providerId="LiveId" clId="{BFA7A594-23B3-454D-B57A-4F2A1156D7D6}" dt="2022-08-01T12:49:35.933" v="57" actId="14100"/>
        <pc:sldMkLst>
          <pc:docMk/>
          <pc:sldMk cId="696199355" sldId="291"/>
        </pc:sldMkLst>
        <pc:picChg chg="add mod">
          <ac:chgData name="Simon Prince" userId="fcc015fbc7a3e533" providerId="LiveId" clId="{BFA7A594-23B3-454D-B57A-4F2A1156D7D6}" dt="2022-08-01T12:49:35.933" v="57" actId="14100"/>
          <ac:picMkLst>
            <pc:docMk/>
            <pc:sldMk cId="696199355" sldId="291"/>
            <ac:picMk id="4" creationId="{BE906E3C-CA53-98B3-C945-5585026655C3}"/>
          </ac:picMkLst>
        </pc:picChg>
      </pc:sldChg>
      <pc:sldChg chg="addSp add mod">
        <pc:chgData name="Simon Prince" userId="fcc015fbc7a3e533" providerId="LiveId" clId="{BFA7A594-23B3-454D-B57A-4F2A1156D7D6}" dt="2022-08-01T12:49:49.043" v="58" actId="22"/>
        <pc:sldMkLst>
          <pc:docMk/>
          <pc:sldMk cId="2010595682" sldId="292"/>
        </pc:sldMkLst>
        <pc:picChg chg="add">
          <ac:chgData name="Simon Prince" userId="fcc015fbc7a3e533" providerId="LiveId" clId="{BFA7A594-23B3-454D-B57A-4F2A1156D7D6}" dt="2022-08-01T12:49:49.043" v="58" actId="22"/>
          <ac:picMkLst>
            <pc:docMk/>
            <pc:sldMk cId="2010595682" sldId="292"/>
            <ac:picMk id="4" creationId="{49E6EECA-FC53-F702-55AE-109652C4CF92}"/>
          </ac:picMkLst>
        </pc:picChg>
      </pc:sldChg>
      <pc:sldChg chg="addSp modSp add mod ord">
        <pc:chgData name="Simon Prince" userId="fcc015fbc7a3e533" providerId="LiveId" clId="{BFA7A594-23B3-454D-B57A-4F2A1156D7D6}" dt="2022-08-01T12:51:57.542" v="79"/>
        <pc:sldMkLst>
          <pc:docMk/>
          <pc:sldMk cId="696724680" sldId="293"/>
        </pc:sldMkLst>
        <pc:picChg chg="add mod">
          <ac:chgData name="Simon Prince" userId="fcc015fbc7a3e533" providerId="LiveId" clId="{BFA7A594-23B3-454D-B57A-4F2A1156D7D6}" dt="2022-08-01T12:50:37.471" v="65" actId="14100"/>
          <ac:picMkLst>
            <pc:docMk/>
            <pc:sldMk cId="696724680" sldId="293"/>
            <ac:picMk id="4" creationId="{56236599-18A4-B473-6FE3-60722E8A35EC}"/>
          </ac:picMkLst>
        </pc:picChg>
      </pc:sldChg>
      <pc:sldChg chg="addSp delSp add mod">
        <pc:chgData name="Simon Prince" userId="fcc015fbc7a3e533" providerId="LiveId" clId="{BFA7A594-23B3-454D-B57A-4F2A1156D7D6}" dt="2022-08-01T12:50:08.198" v="61" actId="22"/>
        <pc:sldMkLst>
          <pc:docMk/>
          <pc:sldMk cId="2513529656" sldId="294"/>
        </pc:sldMkLst>
        <pc:picChg chg="del">
          <ac:chgData name="Simon Prince" userId="fcc015fbc7a3e533" providerId="LiveId" clId="{BFA7A594-23B3-454D-B57A-4F2A1156D7D6}" dt="2022-08-01T12:50:07.322" v="60" actId="478"/>
          <ac:picMkLst>
            <pc:docMk/>
            <pc:sldMk cId="2513529656" sldId="294"/>
            <ac:picMk id="4" creationId="{49E6EECA-FC53-F702-55AE-109652C4CF92}"/>
          </ac:picMkLst>
        </pc:picChg>
        <pc:picChg chg="add">
          <ac:chgData name="Simon Prince" userId="fcc015fbc7a3e533" providerId="LiveId" clId="{BFA7A594-23B3-454D-B57A-4F2A1156D7D6}" dt="2022-08-01T12:50:08.198" v="61" actId="22"/>
          <ac:picMkLst>
            <pc:docMk/>
            <pc:sldMk cId="2513529656" sldId="294"/>
            <ac:picMk id="5" creationId="{230AF641-0C11-7DE1-9134-F10054FF68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8:  Measuring Performance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DB177B-A812-D7B6-4044-E37FEFE5E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83" y="514350"/>
            <a:ext cx="10597034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3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16041C-30DD-2EE6-6404-E076576F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2518"/>
            <a:ext cx="12192000" cy="357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5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855EB-E118-E279-9A15-3830B781A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0" y="1527786"/>
            <a:ext cx="4686300" cy="380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9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210378-CF39-4CCD-FAFC-BDEE830B6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380" y="412750"/>
            <a:ext cx="717124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8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5176CE-B9AF-7E15-7605-146A85364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172"/>
            <a:ext cx="12192000" cy="388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0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236599-18A4-B473-6FE3-60722E8A3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331" y="261610"/>
            <a:ext cx="5277338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2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69FD73-B4B2-53A4-5EDB-48F7495A8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05" y="349250"/>
            <a:ext cx="10012790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80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C5186-2616-F2CD-FA60-296912C03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99" y="271920"/>
            <a:ext cx="10185402" cy="63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99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7EFBF-D9D7-28AD-78B0-9317D1CBF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970" y="838200"/>
            <a:ext cx="63860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31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84C83-8C58-4360-0931-5D5E7DA5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311044"/>
            <a:ext cx="6985000" cy="62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35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06E3C-CA53-98B3-C945-558502665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49" y="456936"/>
            <a:ext cx="9588502" cy="59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99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6EECA-FC53-F702-55AE-109652C4C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172"/>
            <a:ext cx="12192000" cy="388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95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AF641-0C11-7DE1-9134-F10054FF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669"/>
            <a:ext cx="12192000" cy="380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2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246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7</cp:revision>
  <dcterms:created xsi:type="dcterms:W3CDTF">2022-08-01T10:54:48Z</dcterms:created>
  <dcterms:modified xsi:type="dcterms:W3CDTF">2022-08-01T12:52:41Z</dcterms:modified>
</cp:coreProperties>
</file>