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82" r:id="rId4"/>
    <p:sldId id="279" r:id="rId5"/>
    <p:sldId id="280" r:id="rId6"/>
    <p:sldId id="272" r:id="rId7"/>
    <p:sldId id="28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75BADA-9E5B-4994-B345-C8313241E589}" v="1" dt="2022-08-01T12:43:05.6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B375BADA-9E5B-4994-B345-C8313241E589}"/>
    <pc:docChg chg="undo custSel addSld delSld modSld sldOrd">
      <pc:chgData name="Simon Prince" userId="fcc015fbc7a3e533" providerId="LiveId" clId="{B375BADA-9E5B-4994-B345-C8313241E589}" dt="2022-08-01T12:46:35.252" v="84" actId="20577"/>
      <pc:docMkLst>
        <pc:docMk/>
      </pc:docMkLst>
      <pc:sldChg chg="modSp mod">
        <pc:chgData name="Simon Prince" userId="fcc015fbc7a3e533" providerId="LiveId" clId="{B375BADA-9E5B-4994-B345-C8313241E589}" dt="2022-08-01T12:46:35.252" v="84" actId="20577"/>
        <pc:sldMkLst>
          <pc:docMk/>
          <pc:sldMk cId="876106008" sldId="256"/>
        </pc:sldMkLst>
        <pc:spChg chg="mod">
          <ac:chgData name="Simon Prince" userId="fcc015fbc7a3e533" providerId="LiveId" clId="{B375BADA-9E5B-4994-B345-C8313241E589}" dt="2022-08-01T12:46:35.252" v="84" actId="20577"/>
          <ac:spMkLst>
            <pc:docMk/>
            <pc:sldMk cId="876106008" sldId="256"/>
            <ac:spMk id="3" creationId="{59CAAE44-D49D-434D-AD0A-3789FE33C447}"/>
          </ac:spMkLst>
        </pc:spChg>
      </pc:sldChg>
      <pc:sldChg chg="del">
        <pc:chgData name="Simon Prince" userId="fcc015fbc7a3e533" providerId="LiveId" clId="{B375BADA-9E5B-4994-B345-C8313241E589}" dt="2022-08-01T12:41:23.324" v="36" actId="47"/>
        <pc:sldMkLst>
          <pc:docMk/>
          <pc:sldMk cId="1510016503" sldId="264"/>
        </pc:sldMkLst>
      </pc:sldChg>
      <pc:sldChg chg="del">
        <pc:chgData name="Simon Prince" userId="fcc015fbc7a3e533" providerId="LiveId" clId="{B375BADA-9E5B-4994-B345-C8313241E589}" dt="2022-08-01T12:41:24.447" v="38" actId="47"/>
        <pc:sldMkLst>
          <pc:docMk/>
          <pc:sldMk cId="1927144235" sldId="265"/>
        </pc:sldMkLst>
      </pc:sldChg>
      <pc:sldChg chg="del">
        <pc:chgData name="Simon Prince" userId="fcc015fbc7a3e533" providerId="LiveId" clId="{B375BADA-9E5B-4994-B345-C8313241E589}" dt="2022-08-01T12:41:20.449" v="30" actId="47"/>
        <pc:sldMkLst>
          <pc:docMk/>
          <pc:sldMk cId="209574631" sldId="266"/>
        </pc:sldMkLst>
      </pc:sldChg>
      <pc:sldChg chg="del">
        <pc:chgData name="Simon Prince" userId="fcc015fbc7a3e533" providerId="LiveId" clId="{B375BADA-9E5B-4994-B345-C8313241E589}" dt="2022-08-01T12:41:21.487" v="32" actId="47"/>
        <pc:sldMkLst>
          <pc:docMk/>
          <pc:sldMk cId="3879134339" sldId="267"/>
        </pc:sldMkLst>
      </pc:sldChg>
      <pc:sldChg chg="del">
        <pc:chgData name="Simon Prince" userId="fcc015fbc7a3e533" providerId="LiveId" clId="{B375BADA-9E5B-4994-B345-C8313241E589}" dt="2022-08-01T12:41:20.938" v="31" actId="47"/>
        <pc:sldMkLst>
          <pc:docMk/>
          <pc:sldMk cId="3389240680" sldId="268"/>
        </pc:sldMkLst>
      </pc:sldChg>
      <pc:sldChg chg="del">
        <pc:chgData name="Simon Prince" userId="fcc015fbc7a3e533" providerId="LiveId" clId="{B375BADA-9E5B-4994-B345-C8313241E589}" dt="2022-08-01T12:41:20.093" v="29" actId="47"/>
        <pc:sldMkLst>
          <pc:docMk/>
          <pc:sldMk cId="3481962344" sldId="269"/>
        </pc:sldMkLst>
      </pc:sldChg>
      <pc:sldChg chg="del">
        <pc:chgData name="Simon Prince" userId="fcc015fbc7a3e533" providerId="LiveId" clId="{B375BADA-9E5B-4994-B345-C8313241E589}" dt="2022-08-01T12:41:21.926" v="33" actId="47"/>
        <pc:sldMkLst>
          <pc:docMk/>
          <pc:sldMk cId="3978048454" sldId="270"/>
        </pc:sldMkLst>
      </pc:sldChg>
      <pc:sldChg chg="del">
        <pc:chgData name="Simon Prince" userId="fcc015fbc7a3e533" providerId="LiveId" clId="{B375BADA-9E5B-4994-B345-C8313241E589}" dt="2022-08-01T12:41:23.768" v="37" actId="47"/>
        <pc:sldMkLst>
          <pc:docMk/>
          <pc:sldMk cId="2210099673" sldId="271"/>
        </pc:sldMkLst>
      </pc:sldChg>
      <pc:sldChg chg="addSp delSp modSp mod">
        <pc:chgData name="Simon Prince" userId="fcc015fbc7a3e533" providerId="LiveId" clId="{B375BADA-9E5B-4994-B345-C8313241E589}" dt="2022-08-01T12:45:01.871" v="72" actId="14100"/>
        <pc:sldMkLst>
          <pc:docMk/>
          <pc:sldMk cId="1173737816" sldId="272"/>
        </pc:sldMkLst>
        <pc:picChg chg="del">
          <ac:chgData name="Simon Prince" userId="fcc015fbc7a3e533" providerId="LiveId" clId="{B375BADA-9E5B-4994-B345-C8313241E589}" dt="2022-08-01T12:41:17.693" v="28" actId="478"/>
          <ac:picMkLst>
            <pc:docMk/>
            <pc:sldMk cId="1173737816" sldId="272"/>
            <ac:picMk id="4" creationId="{85E906BF-DFA0-EC1A-B5B4-ACA7DF6F2932}"/>
          </ac:picMkLst>
        </pc:picChg>
        <pc:picChg chg="add mod">
          <ac:chgData name="Simon Prince" userId="fcc015fbc7a3e533" providerId="LiveId" clId="{B375BADA-9E5B-4994-B345-C8313241E589}" dt="2022-08-01T12:45:01.871" v="72" actId="14100"/>
          <ac:picMkLst>
            <pc:docMk/>
            <pc:sldMk cId="1173737816" sldId="272"/>
            <ac:picMk id="6" creationId="{6C9B6B8B-A6F5-4323-24AD-4A9C26A02899}"/>
          </ac:picMkLst>
        </pc:picChg>
      </pc:sldChg>
      <pc:sldChg chg="del">
        <pc:chgData name="Simon Prince" userId="fcc015fbc7a3e533" providerId="LiveId" clId="{B375BADA-9E5B-4994-B345-C8313241E589}" dt="2022-08-01T12:41:22.405" v="34" actId="47"/>
        <pc:sldMkLst>
          <pc:docMk/>
          <pc:sldMk cId="655733350" sldId="273"/>
        </pc:sldMkLst>
      </pc:sldChg>
      <pc:sldChg chg="add del">
        <pc:chgData name="Simon Prince" userId="fcc015fbc7a3e533" providerId="LiveId" clId="{B375BADA-9E5B-4994-B345-C8313241E589}" dt="2022-08-01T12:45:15.446" v="77" actId="47"/>
        <pc:sldMkLst>
          <pc:docMk/>
          <pc:sldMk cId="3211940822" sldId="273"/>
        </pc:sldMkLst>
      </pc:sldChg>
      <pc:sldChg chg="del">
        <pc:chgData name="Simon Prince" userId="fcc015fbc7a3e533" providerId="LiveId" clId="{B375BADA-9E5B-4994-B345-C8313241E589}" dt="2022-08-01T12:41:22.863" v="35" actId="47"/>
        <pc:sldMkLst>
          <pc:docMk/>
          <pc:sldMk cId="654720037" sldId="274"/>
        </pc:sldMkLst>
      </pc:sldChg>
      <pc:sldChg chg="add del">
        <pc:chgData name="Simon Prince" userId="fcc015fbc7a3e533" providerId="LiveId" clId="{B375BADA-9E5B-4994-B345-C8313241E589}" dt="2022-08-01T12:45:15.885" v="78" actId="47"/>
        <pc:sldMkLst>
          <pc:docMk/>
          <pc:sldMk cId="2464285377" sldId="274"/>
        </pc:sldMkLst>
      </pc:sldChg>
      <pc:sldChg chg="add del">
        <pc:chgData name="Simon Prince" userId="fcc015fbc7a3e533" providerId="LiveId" clId="{B375BADA-9E5B-4994-B345-C8313241E589}" dt="2022-08-01T12:45:16.285" v="79" actId="47"/>
        <pc:sldMkLst>
          <pc:docMk/>
          <pc:sldMk cId="2601738636" sldId="275"/>
        </pc:sldMkLst>
      </pc:sldChg>
      <pc:sldChg chg="add del">
        <pc:chgData name="Simon Prince" userId="fcc015fbc7a3e533" providerId="LiveId" clId="{B375BADA-9E5B-4994-B345-C8313241E589}" dt="2022-08-01T12:45:16.669" v="80" actId="47"/>
        <pc:sldMkLst>
          <pc:docMk/>
          <pc:sldMk cId="3107531850" sldId="276"/>
        </pc:sldMkLst>
      </pc:sldChg>
      <pc:sldChg chg="add del">
        <pc:chgData name="Simon Prince" userId="fcc015fbc7a3e533" providerId="LiveId" clId="{B375BADA-9E5B-4994-B345-C8313241E589}" dt="2022-08-01T12:45:17.039" v="81" actId="47"/>
        <pc:sldMkLst>
          <pc:docMk/>
          <pc:sldMk cId="1140515340" sldId="277"/>
        </pc:sldMkLst>
      </pc:sldChg>
      <pc:sldChg chg="add del">
        <pc:chgData name="Simon Prince" userId="fcc015fbc7a3e533" providerId="LiveId" clId="{B375BADA-9E5B-4994-B345-C8313241E589}" dt="2022-08-01T12:45:17.476" v="82" actId="47"/>
        <pc:sldMkLst>
          <pc:docMk/>
          <pc:sldMk cId="1408824539" sldId="278"/>
        </pc:sldMkLst>
      </pc:sldChg>
      <pc:sldChg chg="addSp modSp add mod ord">
        <pc:chgData name="Simon Prince" userId="fcc015fbc7a3e533" providerId="LiveId" clId="{B375BADA-9E5B-4994-B345-C8313241E589}" dt="2022-08-01T12:43:38.959" v="66" actId="14100"/>
        <pc:sldMkLst>
          <pc:docMk/>
          <pc:sldMk cId="1468444921" sldId="279"/>
        </pc:sldMkLst>
        <pc:picChg chg="add mod">
          <ac:chgData name="Simon Prince" userId="fcc015fbc7a3e533" providerId="LiveId" clId="{B375BADA-9E5B-4994-B345-C8313241E589}" dt="2022-08-01T12:43:38.959" v="66" actId="14100"/>
          <ac:picMkLst>
            <pc:docMk/>
            <pc:sldMk cId="1468444921" sldId="279"/>
            <ac:picMk id="3" creationId="{EB1489CB-308D-2D4F-7CF9-DAEACD5DAEA0}"/>
          </ac:picMkLst>
        </pc:picChg>
      </pc:sldChg>
      <pc:sldChg chg="addSp delSp add mod ord">
        <pc:chgData name="Simon Prince" userId="fcc015fbc7a3e533" providerId="LiveId" clId="{B375BADA-9E5B-4994-B345-C8313241E589}" dt="2022-08-01T12:43:53.031" v="68"/>
        <pc:sldMkLst>
          <pc:docMk/>
          <pc:sldMk cId="79351397" sldId="280"/>
        </pc:sldMkLst>
        <pc:picChg chg="add">
          <ac:chgData name="Simon Prince" userId="fcc015fbc7a3e533" providerId="LiveId" clId="{B375BADA-9E5B-4994-B345-C8313241E589}" dt="2022-08-01T12:42:44.557" v="56" actId="22"/>
          <ac:picMkLst>
            <pc:docMk/>
            <pc:sldMk cId="79351397" sldId="280"/>
            <ac:picMk id="4" creationId="{3C6DBBAE-587A-B8C2-B1C8-A8E54EC306A3}"/>
          </ac:picMkLst>
        </pc:picChg>
        <pc:picChg chg="add del">
          <ac:chgData name="Simon Prince" userId="fcc015fbc7a3e533" providerId="LiveId" clId="{B375BADA-9E5B-4994-B345-C8313241E589}" dt="2022-08-01T12:43:03.886" v="58" actId="21"/>
          <ac:picMkLst>
            <pc:docMk/>
            <pc:sldMk cId="79351397" sldId="280"/>
            <ac:picMk id="6" creationId="{91E21DEE-D907-0B8B-2C74-E10836B86FBD}"/>
          </ac:picMkLst>
        </pc:picChg>
      </pc:sldChg>
      <pc:sldChg chg="addSp add mod ord">
        <pc:chgData name="Simon Prince" userId="fcc015fbc7a3e533" providerId="LiveId" clId="{B375BADA-9E5B-4994-B345-C8313241E589}" dt="2022-08-01T12:45:13.325" v="76"/>
        <pc:sldMkLst>
          <pc:docMk/>
          <pc:sldMk cId="4202641153" sldId="281"/>
        </pc:sldMkLst>
        <pc:picChg chg="add">
          <ac:chgData name="Simon Prince" userId="fcc015fbc7a3e533" providerId="LiveId" clId="{B375BADA-9E5B-4994-B345-C8313241E589}" dt="2022-08-01T12:42:28.932" v="55" actId="22"/>
          <ac:picMkLst>
            <pc:docMk/>
            <pc:sldMk cId="4202641153" sldId="281"/>
            <ac:picMk id="4" creationId="{1F874040-9BC9-5B5E-7098-A9F17754584D}"/>
          </ac:picMkLst>
        </pc:picChg>
      </pc:sldChg>
      <pc:sldChg chg="addSp delSp modSp add mod ord">
        <pc:chgData name="Simon Prince" userId="fcc015fbc7a3e533" providerId="LiveId" clId="{B375BADA-9E5B-4994-B345-C8313241E589}" dt="2022-08-01T12:43:30.673" v="63"/>
        <pc:sldMkLst>
          <pc:docMk/>
          <pc:sldMk cId="1471131968" sldId="282"/>
        </pc:sldMkLst>
        <pc:picChg chg="add mod">
          <ac:chgData name="Simon Prince" userId="fcc015fbc7a3e533" providerId="LiveId" clId="{B375BADA-9E5B-4994-B345-C8313241E589}" dt="2022-08-01T12:42:05.478" v="52" actId="14100"/>
          <ac:picMkLst>
            <pc:docMk/>
            <pc:sldMk cId="1471131968" sldId="282"/>
            <ac:picMk id="4" creationId="{92721B1E-BBC2-99C5-4140-8C1138BC1FBE}"/>
          </ac:picMkLst>
        </pc:picChg>
        <pc:picChg chg="add del">
          <ac:chgData name="Simon Prince" userId="fcc015fbc7a3e533" providerId="LiveId" clId="{B375BADA-9E5B-4994-B345-C8313241E589}" dt="2022-08-01T12:42:27.223" v="54" actId="22"/>
          <ac:picMkLst>
            <pc:docMk/>
            <pc:sldMk cId="1471131968" sldId="282"/>
            <ac:picMk id="6" creationId="{206CEA1A-5DFE-9A15-AC52-B3B1BDBC301E}"/>
          </ac:picMkLst>
        </pc:picChg>
      </pc:sldChg>
      <pc:sldChg chg="addSp add mod ord">
        <pc:chgData name="Simon Prince" userId="fcc015fbc7a3e533" providerId="LiveId" clId="{B375BADA-9E5B-4994-B345-C8313241E589}" dt="2022-08-01T12:43:25.668" v="61"/>
        <pc:sldMkLst>
          <pc:docMk/>
          <pc:sldMk cId="4059680028" sldId="283"/>
        </pc:sldMkLst>
        <pc:picChg chg="add">
          <ac:chgData name="Simon Prince" userId="fcc015fbc7a3e533" providerId="LiveId" clId="{B375BADA-9E5B-4994-B345-C8313241E589}" dt="2022-08-01T12:41:48.740" v="50" actId="22"/>
          <ac:picMkLst>
            <pc:docMk/>
            <pc:sldMk cId="4059680028" sldId="283"/>
            <ac:picMk id="4" creationId="{F7D1B2E5-D308-6058-C090-C38E80B8D47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C861A-4B34-44D6-E3AB-7702CB2D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EC55D-9912-D653-0994-2A5E298B0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2DFDF-12E1-7B21-E377-951EFFD13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E213F-2BE1-0E8B-B13F-F4EEC2796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465E2-2E3B-F700-7EF8-0C1317DBD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105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155B8-AB49-580B-0293-9474313A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9C7D6-DFE8-F1B0-3EE6-278E52EC5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A5CC6-2845-8C88-DAAB-19452337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84904-EA24-7059-042B-F952431F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2F38C-4B55-8333-4A49-9F722E136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9148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0BB8-D771-8A58-C9CF-7A4027671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9E04B0-5D43-2546-8CB3-C7C372B8D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88319-BA79-ECFA-F3DE-B73A4094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B35D3-584B-2693-3289-465A95DA8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4D03C-CD4F-83C1-DAFB-0E0EC2266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1492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EA94C-5FAA-27A9-2C53-A576C7B1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1D694-52E9-B911-AF4F-CF96111E1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F96FA-F565-5EF7-C615-DEB2DA7A6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3AEBB-02AD-53A8-FDEB-4C0EA5F29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FA128-2488-888B-A5FB-10142FB92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8F630-83E3-9F98-DDFE-DD4B8D47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7629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F0637-668F-9620-CAD3-B132D2AD6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02F9E-3A66-3E07-E875-F283734FF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A538C-C099-18D7-A689-59824C882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028B27-D551-6043-5E0D-FC28AA09D7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132EEE-D3DB-1ACE-89C5-E76310158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210D43-23F6-874F-7152-068CF23E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00AD9C-2C83-4D32-D73D-3EB621A7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E87AB5-65DF-F3AE-0DDB-29489449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7313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5405E-E035-629B-7233-6728B0121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5E2386-5707-35BB-014F-C4842BF85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D57ADC-0CCC-1EF4-5625-1B8C027AC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3EBE1B-427E-EB65-1679-9E777BCA3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929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54E9DE-D8EC-3A11-8782-A19E8BD02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5B4B5-80B4-A18A-92FA-CA8D08290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6F418-2189-5827-0E1D-C9A36755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126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10447-8CC6-824B-5176-CEB2FBF9B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13D1-3DA2-A8C5-CAAC-E07A8C2F5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B8A1F-DC9F-627E-CF0B-1D1039C9B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E7F92-233E-F4E1-B437-9417C7B0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B00EA-EBEC-23DC-93AC-89894BBDD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98163-B98A-4411-8D2C-62126742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3512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666A3-8E27-AFFE-A177-2E7A52107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A84049-4206-10C4-53D8-FF2CEA5AD6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E5440-CCB5-B937-DCD5-33B48811D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E541C-496B-4229-AB04-3430D1635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E8BB7-372F-0DD7-411B-D611B1A88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DBE241-C304-A2C0-0CC6-1E08CA660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9108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1CA38-C338-0CC5-916A-9AE1F6ACD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E4C3B-FC4A-F1B8-2CF6-C20507E5C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81699-65D2-A6E2-76E2-3236C4197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55443-9EE5-9B22-CED0-9691C4967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B74CE-824A-AB01-3C12-CE3758BB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076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7B50EE-F967-1B55-D578-9F9021DB6A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C4BA4-6AA2-DBCB-0DA2-DA7E5FDD1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E8CC2-DDAD-E524-AA53-62AB1C26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65393-CD5D-51A2-8CA9-3B237C72C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D0EA8-8FFC-6DD6-B6F1-90B680AD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767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87E05-E37F-7E09-6565-52162F2DB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C5BAD-073A-98FA-2B2C-36F857473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75E65-7D47-2AD6-AFD2-96CCAB653B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36A5F-E0A2-38F7-9423-8EC8CD9E1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68A3A-0E8C-EEBC-D63D-40CA6C72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528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D1F4-7C0F-8924-9503-CE2BEC8145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Understanding Deep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CAAE44-D49D-434D-AD0A-3789FE33C4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/>
              <a:t>Chapter 7:  </a:t>
            </a:r>
            <a:r>
              <a:rPr lang="en-CA" dirty="0"/>
              <a:t>Gradients and Initialization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0BCCE2-98C5-7312-3DEE-4706624C6B39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</p:spTree>
    <p:extLst>
      <p:ext uri="{BB962C8B-B14F-4D97-AF65-F5344CB8AC3E}">
        <p14:creationId xmlns:p14="http://schemas.microsoft.com/office/powerpoint/2010/main" val="876106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D1B2E5-D308-6058-C090-C38E80B8D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9675"/>
            <a:ext cx="12192000" cy="395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680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721B1E-BBC2-99C5-4140-8C1138BC1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255336"/>
            <a:ext cx="8001000" cy="634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131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1489CB-308D-2D4F-7CF9-DAEACD5DA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014" y="1181100"/>
            <a:ext cx="6115972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444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6DBBAE-587A-B8C2-B1C8-A8E54EC30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0451"/>
            <a:ext cx="12192000" cy="573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51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9B6B8B-A6F5-4323-24AD-4A9C26A02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944" y="261610"/>
            <a:ext cx="4480112" cy="633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37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874040-9BC9-5B5E-7098-A9F177545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38898"/>
            <a:ext cx="12192000" cy="218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641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128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Understanding Deep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Deep Learning</dc:title>
  <dc:creator>Simon Prince</dc:creator>
  <cp:lastModifiedBy>Simon Prince</cp:lastModifiedBy>
  <cp:revision>6</cp:revision>
  <dcterms:created xsi:type="dcterms:W3CDTF">2022-08-01T10:54:48Z</dcterms:created>
  <dcterms:modified xsi:type="dcterms:W3CDTF">2022-08-01T12:46:37Z</dcterms:modified>
</cp:coreProperties>
</file>