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4" r:id="rId4"/>
    <p:sldId id="292" r:id="rId5"/>
    <p:sldId id="301" r:id="rId6"/>
    <p:sldId id="291" r:id="rId7"/>
    <p:sldId id="296" r:id="rId8"/>
    <p:sldId id="295" r:id="rId9"/>
    <p:sldId id="297" r:id="rId10"/>
    <p:sldId id="298" r:id="rId11"/>
    <p:sldId id="289" r:id="rId12"/>
    <p:sldId id="299" r:id="rId13"/>
    <p:sldId id="288" r:id="rId14"/>
    <p:sldId id="300" r:id="rId15"/>
    <p:sldId id="29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6467F1-473B-4797-8FDD-F4631740B9BA}" v="9" dt="2022-08-01T13:01:41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93" autoAdjust="0"/>
    <p:restoredTop sz="94660"/>
  </p:normalViewPr>
  <p:slideViewPr>
    <p:cSldViewPr snapToGrid="0">
      <p:cViewPr>
        <p:scale>
          <a:sx n="150" d="100"/>
          <a:sy n="150" d="100"/>
        </p:scale>
        <p:origin x="108" y="3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526467F1-473B-4797-8FDD-F4631740B9BA}"/>
    <pc:docChg chg="undo custSel addSld delSld modSld sldOrd">
      <pc:chgData name="Simon Prince" userId="fcc015fbc7a3e533" providerId="LiveId" clId="{526467F1-473B-4797-8FDD-F4631740B9BA}" dt="2022-08-01T13:10:42.064" v="99"/>
      <pc:docMkLst>
        <pc:docMk/>
      </pc:docMkLst>
      <pc:sldChg chg="addSp delSp modSp mod">
        <pc:chgData name="Simon Prince" userId="fcc015fbc7a3e533" providerId="LiveId" clId="{526467F1-473B-4797-8FDD-F4631740B9BA}" dt="2022-08-01T13:01:35.737" v="69" actId="21"/>
        <pc:sldMkLst>
          <pc:docMk/>
          <pc:sldMk cId="876106008" sldId="256"/>
        </pc:sldMkLst>
        <pc:spChg chg="mod">
          <ac:chgData name="Simon Prince" userId="fcc015fbc7a3e533" providerId="LiveId" clId="{526467F1-473B-4797-8FDD-F4631740B9BA}" dt="2022-08-01T12:56:19.153" v="15" actId="20577"/>
          <ac:spMkLst>
            <pc:docMk/>
            <pc:sldMk cId="876106008" sldId="256"/>
            <ac:spMk id="3" creationId="{59CAAE44-D49D-434D-AD0A-3789FE33C447}"/>
          </ac:spMkLst>
        </pc:spChg>
        <pc:picChg chg="add del mod">
          <ac:chgData name="Simon Prince" userId="fcc015fbc7a3e533" providerId="LiveId" clId="{526467F1-473B-4797-8FDD-F4631740B9BA}" dt="2022-08-01T13:01:35.737" v="69" actId="21"/>
          <ac:picMkLst>
            <pc:docMk/>
            <pc:sldMk cId="876106008" sldId="256"/>
            <ac:picMk id="6" creationId="{881143CA-F43F-0E72-801F-72C5124B0E87}"/>
          </ac:picMkLst>
        </pc:picChg>
      </pc:sldChg>
      <pc:sldChg chg="del">
        <pc:chgData name="Simon Prince" userId="fcc015fbc7a3e533" providerId="LiveId" clId="{526467F1-473B-4797-8FDD-F4631740B9BA}" dt="2022-08-01T12:56:29.766" v="24" actId="47"/>
        <pc:sldMkLst>
          <pc:docMk/>
          <pc:sldMk cId="1471131968" sldId="282"/>
        </pc:sldMkLst>
      </pc:sldChg>
      <pc:sldChg chg="del">
        <pc:chgData name="Simon Prince" userId="fcc015fbc7a3e533" providerId="LiveId" clId="{526467F1-473B-4797-8FDD-F4631740B9BA}" dt="2022-08-01T12:56:28.783" v="22" actId="47"/>
        <pc:sldMkLst>
          <pc:docMk/>
          <pc:sldMk cId="4059680028" sldId="283"/>
        </pc:sldMkLst>
      </pc:sldChg>
      <pc:sldChg chg="del">
        <pc:chgData name="Simon Prince" userId="fcc015fbc7a3e533" providerId="LiveId" clId="{526467F1-473B-4797-8FDD-F4631740B9BA}" dt="2022-08-01T12:56:29.439" v="23" actId="47"/>
        <pc:sldMkLst>
          <pc:docMk/>
          <pc:sldMk cId="4099099491" sldId="284"/>
        </pc:sldMkLst>
      </pc:sldChg>
      <pc:sldChg chg="del">
        <pc:chgData name="Simon Prince" userId="fcc015fbc7a3e533" providerId="LiveId" clId="{526467F1-473B-4797-8FDD-F4631740B9BA}" dt="2022-08-01T12:56:27.598" v="18" actId="47"/>
        <pc:sldMkLst>
          <pc:docMk/>
          <pc:sldMk cId="1767198392" sldId="285"/>
        </pc:sldMkLst>
      </pc:sldChg>
      <pc:sldChg chg="del">
        <pc:chgData name="Simon Prince" userId="fcc015fbc7a3e533" providerId="LiveId" clId="{526467F1-473B-4797-8FDD-F4631740B9BA}" dt="2022-08-01T12:56:30.207" v="25" actId="47"/>
        <pc:sldMkLst>
          <pc:docMk/>
          <pc:sldMk cId="1449235230" sldId="286"/>
        </pc:sldMkLst>
      </pc:sldChg>
      <pc:sldChg chg="delSp del mod">
        <pc:chgData name="Simon Prince" userId="fcc015fbc7a3e533" providerId="LiveId" clId="{526467F1-473B-4797-8FDD-F4631740B9BA}" dt="2022-08-01T13:00:35.385" v="66" actId="47"/>
        <pc:sldMkLst>
          <pc:docMk/>
          <pc:sldMk cId="1693531478" sldId="287"/>
        </pc:sldMkLst>
        <pc:picChg chg="del">
          <ac:chgData name="Simon Prince" userId="fcc015fbc7a3e533" providerId="LiveId" clId="{526467F1-473B-4797-8FDD-F4631740B9BA}" dt="2022-08-01T12:56:24.779" v="16" actId="478"/>
          <ac:picMkLst>
            <pc:docMk/>
            <pc:sldMk cId="1693531478" sldId="287"/>
            <ac:picMk id="4" creationId="{4CDB177B-A812-D7B6-4044-E37FEFE5EC92}"/>
          </ac:picMkLst>
        </pc:picChg>
      </pc:sldChg>
      <pc:sldChg chg="addSp modSp add del mod">
        <pc:chgData name="Simon Prince" userId="fcc015fbc7a3e533" providerId="LiveId" clId="{526467F1-473B-4797-8FDD-F4631740B9BA}" dt="2022-08-01T13:01:52.272" v="73" actId="14100"/>
        <pc:sldMkLst>
          <pc:docMk/>
          <pc:sldMk cId="748200433" sldId="288"/>
        </pc:sldMkLst>
        <pc:picChg chg="add mod">
          <ac:chgData name="Simon Prince" userId="fcc015fbc7a3e533" providerId="LiveId" clId="{526467F1-473B-4797-8FDD-F4631740B9BA}" dt="2022-08-01T13:01:52.272" v="73" actId="14100"/>
          <ac:picMkLst>
            <pc:docMk/>
            <pc:sldMk cId="748200433" sldId="288"/>
            <ac:picMk id="4" creationId="{478508AB-3BBB-3848-11DE-F13ECAFCAD8D}"/>
          </ac:picMkLst>
        </pc:picChg>
      </pc:sldChg>
      <pc:sldChg chg="del">
        <pc:chgData name="Simon Prince" userId="fcc015fbc7a3e533" providerId="LiveId" clId="{526467F1-473B-4797-8FDD-F4631740B9BA}" dt="2022-08-01T12:56:27.245" v="17" actId="47"/>
        <pc:sldMkLst>
          <pc:docMk/>
          <pc:sldMk cId="1304953567" sldId="288"/>
        </pc:sldMkLst>
      </pc:sldChg>
      <pc:sldChg chg="del">
        <pc:chgData name="Simon Prince" userId="fcc015fbc7a3e533" providerId="LiveId" clId="{526467F1-473B-4797-8FDD-F4631740B9BA}" dt="2022-08-01T12:56:28.010" v="19" actId="47"/>
        <pc:sldMkLst>
          <pc:docMk/>
          <pc:sldMk cId="1003988422" sldId="289"/>
        </pc:sldMkLst>
      </pc:sldChg>
      <pc:sldChg chg="addSp add mod ord">
        <pc:chgData name="Simon Prince" userId="fcc015fbc7a3e533" providerId="LiveId" clId="{526467F1-473B-4797-8FDD-F4631740B9BA}" dt="2022-08-01T13:10:26.034" v="95"/>
        <pc:sldMkLst>
          <pc:docMk/>
          <pc:sldMk cId="1023247059" sldId="289"/>
        </pc:sldMkLst>
        <pc:picChg chg="add">
          <ac:chgData name="Simon Prince" userId="fcc015fbc7a3e533" providerId="LiveId" clId="{526467F1-473B-4797-8FDD-F4631740B9BA}" dt="2022-08-01T13:00:14.288" v="63" actId="22"/>
          <ac:picMkLst>
            <pc:docMk/>
            <pc:sldMk cId="1023247059" sldId="289"/>
            <ac:picMk id="4" creationId="{2CDDE726-409A-2DC0-C2AA-6530FE4475F3}"/>
          </ac:picMkLst>
        </pc:picChg>
      </pc:sldChg>
      <pc:sldChg chg="del">
        <pc:chgData name="Simon Prince" userId="fcc015fbc7a3e533" providerId="LiveId" clId="{526467F1-473B-4797-8FDD-F4631740B9BA}" dt="2022-08-01T12:56:28.380" v="20" actId="47"/>
        <pc:sldMkLst>
          <pc:docMk/>
          <pc:sldMk cId="989705346" sldId="290"/>
        </pc:sldMkLst>
      </pc:sldChg>
      <pc:sldChg chg="addSp modSp add mod">
        <pc:chgData name="Simon Prince" userId="fcc015fbc7a3e533" providerId="LiveId" clId="{526467F1-473B-4797-8FDD-F4631740B9BA}" dt="2022-08-01T12:59:55.999" v="62" actId="14100"/>
        <pc:sldMkLst>
          <pc:docMk/>
          <pc:sldMk cId="1897675950" sldId="290"/>
        </pc:sldMkLst>
        <pc:picChg chg="add mod">
          <ac:chgData name="Simon Prince" userId="fcc015fbc7a3e533" providerId="LiveId" clId="{526467F1-473B-4797-8FDD-F4631740B9BA}" dt="2022-08-01T12:59:55.999" v="62" actId="14100"/>
          <ac:picMkLst>
            <pc:docMk/>
            <pc:sldMk cId="1897675950" sldId="290"/>
            <ac:picMk id="4" creationId="{1E811FA8-EA16-CEB2-A34B-3580802CE160}"/>
          </ac:picMkLst>
        </pc:picChg>
      </pc:sldChg>
      <pc:sldChg chg="del">
        <pc:chgData name="Simon Prince" userId="fcc015fbc7a3e533" providerId="LiveId" clId="{526467F1-473B-4797-8FDD-F4631740B9BA}" dt="2022-08-01T12:56:30.514" v="26" actId="47"/>
        <pc:sldMkLst>
          <pc:docMk/>
          <pc:sldMk cId="696199355" sldId="291"/>
        </pc:sldMkLst>
      </pc:sldChg>
      <pc:sldChg chg="addSp add mod ord">
        <pc:chgData name="Simon Prince" userId="fcc015fbc7a3e533" providerId="LiveId" clId="{526467F1-473B-4797-8FDD-F4631740B9BA}" dt="2022-08-01T13:09:55.456" v="85"/>
        <pc:sldMkLst>
          <pc:docMk/>
          <pc:sldMk cId="2390828390" sldId="291"/>
        </pc:sldMkLst>
        <pc:picChg chg="add">
          <ac:chgData name="Simon Prince" userId="fcc015fbc7a3e533" providerId="LiveId" clId="{526467F1-473B-4797-8FDD-F4631740B9BA}" dt="2022-08-01T12:59:35.075" v="60" actId="22"/>
          <ac:picMkLst>
            <pc:docMk/>
            <pc:sldMk cId="2390828390" sldId="291"/>
            <ac:picMk id="4" creationId="{A05107D3-7FF4-FFEA-85CF-583F659E8573}"/>
          </ac:picMkLst>
        </pc:picChg>
      </pc:sldChg>
      <pc:sldChg chg="addSp add mod ord">
        <pc:chgData name="Simon Prince" userId="fcc015fbc7a3e533" providerId="LiveId" clId="{526467F1-473B-4797-8FDD-F4631740B9BA}" dt="2022-08-01T13:03:56.186" v="79"/>
        <pc:sldMkLst>
          <pc:docMk/>
          <pc:sldMk cId="462536785" sldId="292"/>
        </pc:sldMkLst>
        <pc:picChg chg="add">
          <ac:chgData name="Simon Prince" userId="fcc015fbc7a3e533" providerId="LiveId" clId="{526467F1-473B-4797-8FDD-F4631740B9BA}" dt="2022-08-01T12:59:20.636" v="59" actId="22"/>
          <ac:picMkLst>
            <pc:docMk/>
            <pc:sldMk cId="462536785" sldId="292"/>
            <ac:picMk id="4" creationId="{488B2E02-7B3F-FF3B-A164-059C42AB5173}"/>
          </ac:picMkLst>
        </pc:picChg>
      </pc:sldChg>
      <pc:sldChg chg="del">
        <pc:chgData name="Simon Prince" userId="fcc015fbc7a3e533" providerId="LiveId" clId="{526467F1-473B-4797-8FDD-F4631740B9BA}" dt="2022-08-01T12:56:30.937" v="27" actId="47"/>
        <pc:sldMkLst>
          <pc:docMk/>
          <pc:sldMk cId="2010595682" sldId="292"/>
        </pc:sldMkLst>
      </pc:sldChg>
      <pc:sldChg chg="del">
        <pc:chgData name="Simon Prince" userId="fcc015fbc7a3e533" providerId="LiveId" clId="{526467F1-473B-4797-8FDD-F4631740B9BA}" dt="2022-08-01T12:56:28.629" v="21" actId="47"/>
        <pc:sldMkLst>
          <pc:docMk/>
          <pc:sldMk cId="696724680" sldId="293"/>
        </pc:sldMkLst>
      </pc:sldChg>
      <pc:sldChg chg="addSp add mod ord">
        <pc:chgData name="Simon Prince" userId="fcc015fbc7a3e533" providerId="LiveId" clId="{526467F1-473B-4797-8FDD-F4631740B9BA}" dt="2022-08-01T13:03:37.624" v="75"/>
        <pc:sldMkLst>
          <pc:docMk/>
          <pc:sldMk cId="4272775137" sldId="293"/>
        </pc:sldMkLst>
        <pc:picChg chg="add">
          <ac:chgData name="Simon Prince" userId="fcc015fbc7a3e533" providerId="LiveId" clId="{526467F1-473B-4797-8FDD-F4631740B9BA}" dt="2022-08-01T12:59:06.535" v="58" actId="22"/>
          <ac:picMkLst>
            <pc:docMk/>
            <pc:sldMk cId="4272775137" sldId="293"/>
            <ac:picMk id="4" creationId="{B6A28283-2857-8445-E1CC-F84E1FE2D182}"/>
          </ac:picMkLst>
        </pc:picChg>
      </pc:sldChg>
      <pc:sldChg chg="addSp modSp add mod ord">
        <pc:chgData name="Simon Prince" userId="fcc015fbc7a3e533" providerId="LiveId" clId="{526467F1-473B-4797-8FDD-F4631740B9BA}" dt="2022-08-01T13:03:49.099" v="77"/>
        <pc:sldMkLst>
          <pc:docMk/>
          <pc:sldMk cId="579600288" sldId="294"/>
        </pc:sldMkLst>
        <pc:picChg chg="add mod">
          <ac:chgData name="Simon Prince" userId="fcc015fbc7a3e533" providerId="LiveId" clId="{526467F1-473B-4797-8FDD-F4631740B9BA}" dt="2022-08-01T12:58:52.453" v="57" actId="14100"/>
          <ac:picMkLst>
            <pc:docMk/>
            <pc:sldMk cId="579600288" sldId="294"/>
            <ac:picMk id="4" creationId="{37EA892A-D210-EB27-2599-88DC63FD982F}"/>
          </ac:picMkLst>
        </pc:picChg>
      </pc:sldChg>
      <pc:sldChg chg="del">
        <pc:chgData name="Simon Prince" userId="fcc015fbc7a3e533" providerId="LiveId" clId="{526467F1-473B-4797-8FDD-F4631740B9BA}" dt="2022-08-01T12:56:31.477" v="28" actId="47"/>
        <pc:sldMkLst>
          <pc:docMk/>
          <pc:sldMk cId="2513529656" sldId="294"/>
        </pc:sldMkLst>
      </pc:sldChg>
      <pc:sldChg chg="addSp modSp add mod ord">
        <pc:chgData name="Simon Prince" userId="fcc015fbc7a3e533" providerId="LiveId" clId="{526467F1-473B-4797-8FDD-F4631740B9BA}" dt="2022-08-01T13:10:14.903" v="89"/>
        <pc:sldMkLst>
          <pc:docMk/>
          <pc:sldMk cId="630173902" sldId="295"/>
        </pc:sldMkLst>
        <pc:picChg chg="add mod">
          <ac:chgData name="Simon Prince" userId="fcc015fbc7a3e533" providerId="LiveId" clId="{526467F1-473B-4797-8FDD-F4631740B9BA}" dt="2022-08-01T12:58:25.495" v="55" actId="14100"/>
          <ac:picMkLst>
            <pc:docMk/>
            <pc:sldMk cId="630173902" sldId="295"/>
            <ac:picMk id="4" creationId="{3C843C12-0B38-1C42-59CD-E9D7FF4EBF36}"/>
          </ac:picMkLst>
        </pc:picChg>
      </pc:sldChg>
      <pc:sldChg chg="addSp modSp add mod ord">
        <pc:chgData name="Simon Prince" userId="fcc015fbc7a3e533" providerId="LiveId" clId="{526467F1-473B-4797-8FDD-F4631740B9BA}" dt="2022-08-01T13:10:06.941" v="87"/>
        <pc:sldMkLst>
          <pc:docMk/>
          <pc:sldMk cId="3612575893" sldId="296"/>
        </pc:sldMkLst>
        <pc:picChg chg="add mod">
          <ac:chgData name="Simon Prince" userId="fcc015fbc7a3e533" providerId="LiveId" clId="{526467F1-473B-4797-8FDD-F4631740B9BA}" dt="2022-08-01T12:58:03.893" v="53" actId="14100"/>
          <ac:picMkLst>
            <pc:docMk/>
            <pc:sldMk cId="3612575893" sldId="296"/>
            <ac:picMk id="4" creationId="{7ED68483-2E5C-503E-3248-3144057D8C2A}"/>
          </ac:picMkLst>
        </pc:picChg>
      </pc:sldChg>
      <pc:sldChg chg="addSp modSp add mod ord">
        <pc:chgData name="Simon Prince" userId="fcc015fbc7a3e533" providerId="LiveId" clId="{526467F1-473B-4797-8FDD-F4631740B9BA}" dt="2022-08-01T13:10:19.074" v="91"/>
        <pc:sldMkLst>
          <pc:docMk/>
          <pc:sldMk cId="47372027" sldId="297"/>
        </pc:sldMkLst>
        <pc:picChg chg="add mod">
          <ac:chgData name="Simon Prince" userId="fcc015fbc7a3e533" providerId="LiveId" clId="{526467F1-473B-4797-8FDD-F4631740B9BA}" dt="2022-08-01T12:57:48.472" v="51" actId="14100"/>
          <ac:picMkLst>
            <pc:docMk/>
            <pc:sldMk cId="47372027" sldId="297"/>
            <ac:picMk id="4" creationId="{7E45C211-E3F0-60D0-4867-108C3B429BFC}"/>
          </ac:picMkLst>
        </pc:picChg>
      </pc:sldChg>
      <pc:sldChg chg="addSp add mod ord">
        <pc:chgData name="Simon Prince" userId="fcc015fbc7a3e533" providerId="LiveId" clId="{526467F1-473B-4797-8FDD-F4631740B9BA}" dt="2022-08-01T13:10:21.247" v="93"/>
        <pc:sldMkLst>
          <pc:docMk/>
          <pc:sldMk cId="3586272698" sldId="298"/>
        </pc:sldMkLst>
        <pc:picChg chg="add">
          <ac:chgData name="Simon Prince" userId="fcc015fbc7a3e533" providerId="LiveId" clId="{526467F1-473B-4797-8FDD-F4631740B9BA}" dt="2022-08-01T12:57:33.755" v="49" actId="22"/>
          <ac:picMkLst>
            <pc:docMk/>
            <pc:sldMk cId="3586272698" sldId="298"/>
            <ac:picMk id="4" creationId="{A479862D-7381-4C67-CACD-DE910DEF8899}"/>
          </ac:picMkLst>
        </pc:picChg>
      </pc:sldChg>
      <pc:sldChg chg="addSp delSp modSp add mod ord">
        <pc:chgData name="Simon Prince" userId="fcc015fbc7a3e533" providerId="LiveId" clId="{526467F1-473B-4797-8FDD-F4631740B9BA}" dt="2022-08-01T13:10:33.628" v="97"/>
        <pc:sldMkLst>
          <pc:docMk/>
          <pc:sldMk cId="2015797172" sldId="299"/>
        </pc:sldMkLst>
        <pc:picChg chg="add mod">
          <ac:chgData name="Simon Prince" userId="fcc015fbc7a3e533" providerId="LiveId" clId="{526467F1-473B-4797-8FDD-F4631740B9BA}" dt="2022-08-01T12:57:17.426" v="46" actId="1076"/>
          <ac:picMkLst>
            <pc:docMk/>
            <pc:sldMk cId="2015797172" sldId="299"/>
            <ac:picMk id="4" creationId="{4372E4A7-A968-2D37-EBE9-60EDE37170B8}"/>
          </ac:picMkLst>
        </pc:picChg>
        <pc:picChg chg="add del">
          <ac:chgData name="Simon Prince" userId="fcc015fbc7a3e533" providerId="LiveId" clId="{526467F1-473B-4797-8FDD-F4631740B9BA}" dt="2022-08-01T12:57:32.484" v="48" actId="22"/>
          <ac:picMkLst>
            <pc:docMk/>
            <pc:sldMk cId="2015797172" sldId="299"/>
            <ac:picMk id="6" creationId="{079F06F6-6867-ABC2-C95D-DDB0AD0440D3}"/>
          </ac:picMkLst>
        </pc:picChg>
      </pc:sldChg>
      <pc:sldChg chg="addSp modSp add mod ord">
        <pc:chgData name="Simon Prince" userId="fcc015fbc7a3e533" providerId="LiveId" clId="{526467F1-473B-4797-8FDD-F4631740B9BA}" dt="2022-08-01T13:10:42.064" v="99"/>
        <pc:sldMkLst>
          <pc:docMk/>
          <pc:sldMk cId="1866265522" sldId="300"/>
        </pc:sldMkLst>
        <pc:picChg chg="add mod">
          <ac:chgData name="Simon Prince" userId="fcc015fbc7a3e533" providerId="LiveId" clId="{526467F1-473B-4797-8FDD-F4631740B9BA}" dt="2022-08-01T12:56:56.919" v="43" actId="14100"/>
          <ac:picMkLst>
            <pc:docMk/>
            <pc:sldMk cId="1866265522" sldId="300"/>
            <ac:picMk id="4" creationId="{AC013F70-946E-5855-C5E8-21A67A17C5C4}"/>
          </ac:picMkLst>
        </pc:picChg>
      </pc:sldChg>
      <pc:sldChg chg="addSp delSp modSp add mod">
        <pc:chgData name="Simon Prince" userId="fcc015fbc7a3e533" providerId="LiveId" clId="{526467F1-473B-4797-8FDD-F4631740B9BA}" dt="2022-08-01T13:04:34.176" v="83" actId="14100"/>
        <pc:sldMkLst>
          <pc:docMk/>
          <pc:sldMk cId="609470291" sldId="301"/>
        </pc:sldMkLst>
        <pc:picChg chg="del">
          <ac:chgData name="Simon Prince" userId="fcc015fbc7a3e533" providerId="LiveId" clId="{526467F1-473B-4797-8FDD-F4631740B9BA}" dt="2022-08-01T13:04:16.771" v="81" actId="478"/>
          <ac:picMkLst>
            <pc:docMk/>
            <pc:sldMk cId="609470291" sldId="301"/>
            <ac:picMk id="4" creationId="{488B2E02-7B3F-FF3B-A164-059C42AB5173}"/>
          </ac:picMkLst>
        </pc:picChg>
        <pc:picChg chg="add mod">
          <ac:chgData name="Simon Prince" userId="fcc015fbc7a3e533" providerId="LiveId" clId="{526467F1-473B-4797-8FDD-F4631740B9BA}" dt="2022-08-01T13:04:34.176" v="83" actId="14100"/>
          <ac:picMkLst>
            <pc:docMk/>
            <pc:sldMk cId="609470291" sldId="301"/>
            <ac:picMk id="5" creationId="{961C564B-B925-E3A5-BF9A-FCF950DC0F83}"/>
          </ac:picMkLst>
        </pc:picChg>
      </pc:sldChg>
      <pc:sldChg chg="add del">
        <pc:chgData name="Simon Prince" userId="fcc015fbc7a3e533" providerId="LiveId" clId="{526467F1-473B-4797-8FDD-F4631740B9BA}" dt="2022-08-01T13:01:41.558" v="71"/>
        <pc:sldMkLst>
          <pc:docMk/>
          <pc:sldMk cId="2617744765" sldId="30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9:  Regularization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A28283-2857-8445-E1CC-F84E1FE2D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560"/>
            <a:ext cx="12192000" cy="477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75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A892A-D210-EB27-2599-88DC63FD9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0" y="368319"/>
            <a:ext cx="9817100" cy="612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0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8B2E02-7B3F-FF3B-A164-059C42AB5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058"/>
            <a:ext cx="12192000" cy="46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36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1C564B-B925-E3A5-BF9A-FCF950DC0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544" y="215900"/>
            <a:ext cx="5914912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70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5107D3-7FF4-FFEA-85CF-583F659E8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008"/>
            <a:ext cx="12192000" cy="532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28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D68483-2E5C-503E-3248-3144057D8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310779"/>
            <a:ext cx="9982200" cy="623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75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43C12-0B38-1C42-59CD-E9D7FF4EB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294910"/>
            <a:ext cx="10033000" cy="626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73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45C211-E3F0-60D0-4867-108C3B429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19" y="317500"/>
            <a:ext cx="10756762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72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79862D-7381-4C67-CACD-DE910DEF8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9137"/>
            <a:ext cx="12192000" cy="389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7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DDE726-409A-2DC0-C2AA-6530FE447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9313"/>
            <a:ext cx="12192000" cy="381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47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72E4A7-A968-2D37-EBE9-60EDE3717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45718"/>
            <a:ext cx="10325100" cy="645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97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8508AB-3BBB-3848-11DE-F13ECAFCA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599" y="265228"/>
            <a:ext cx="8686802" cy="632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00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013F70-946E-5855-C5E8-21A67A17C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50" y="598337"/>
            <a:ext cx="10121900" cy="566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65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811FA8-EA16-CEB2-A34B-3580802CE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76" y="381000"/>
            <a:ext cx="998564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75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262</Words>
  <Application>Microsoft Office PowerPoint</Application>
  <PresentationFormat>Widescreen</PresentationFormat>
  <Paragraphs>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8</cp:revision>
  <dcterms:created xsi:type="dcterms:W3CDTF">2022-08-01T10:54:48Z</dcterms:created>
  <dcterms:modified xsi:type="dcterms:W3CDTF">2022-08-01T13:10:50Z</dcterms:modified>
</cp:coreProperties>
</file>