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60" r:id="rId3"/>
    <p:sldId id="361" r:id="rId4"/>
    <p:sldId id="359" r:id="rId5"/>
    <p:sldId id="362" r:id="rId6"/>
    <p:sldId id="371" r:id="rId7"/>
    <p:sldId id="368" r:id="rId8"/>
    <p:sldId id="321" r:id="rId9"/>
    <p:sldId id="369" r:id="rId10"/>
    <p:sldId id="367" r:id="rId11"/>
    <p:sldId id="373" r:id="rId12"/>
    <p:sldId id="374" r:id="rId13"/>
    <p:sldId id="375" r:id="rId14"/>
    <p:sldId id="366" r:id="rId15"/>
    <p:sldId id="365" r:id="rId16"/>
    <p:sldId id="364" r:id="rId17"/>
    <p:sldId id="376" r:id="rId18"/>
    <p:sldId id="385" r:id="rId19"/>
    <p:sldId id="377" r:id="rId20"/>
    <p:sldId id="386" r:id="rId21"/>
    <p:sldId id="378" r:id="rId22"/>
    <p:sldId id="387" r:id="rId23"/>
    <p:sldId id="370" r:id="rId24"/>
    <p:sldId id="380" r:id="rId25"/>
    <p:sldId id="381" r:id="rId26"/>
    <p:sldId id="382" r:id="rId27"/>
    <p:sldId id="383" r:id="rId28"/>
    <p:sldId id="363" r:id="rId29"/>
    <p:sldId id="384" r:id="rId30"/>
    <p:sldId id="388" r:id="rId31"/>
    <p:sldId id="260" r:id="rId32"/>
    <p:sldId id="275" r:id="rId33"/>
    <p:sldId id="267" r:id="rId34"/>
    <p:sldId id="274" r:id="rId35"/>
    <p:sldId id="389" r:id="rId36"/>
    <p:sldId id="286" r:id="rId37"/>
    <p:sldId id="285" r:id="rId38"/>
    <p:sldId id="280" r:id="rId39"/>
    <p:sldId id="292" r:id="rId40"/>
    <p:sldId id="276" r:id="rId41"/>
    <p:sldId id="304" r:id="rId42"/>
    <p:sldId id="305" r:id="rId43"/>
    <p:sldId id="297" r:id="rId44"/>
    <p:sldId id="306" r:id="rId45"/>
    <p:sldId id="308" r:id="rId46"/>
    <p:sldId id="390" r:id="rId47"/>
    <p:sldId id="391" r:id="rId48"/>
    <p:sldId id="392" r:id="rId49"/>
    <p:sldId id="393" r:id="rId50"/>
    <p:sldId id="394" r:id="rId51"/>
    <p:sldId id="39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4B244A-5A8C-D642-915D-F9A90E71A313}" v="117" dt="2022-10-27T14:29:02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9"/>
    <p:restoredTop sz="97030"/>
  </p:normalViewPr>
  <p:slideViewPr>
    <p:cSldViewPr snapToGrid="0">
      <p:cViewPr varScale="1">
        <p:scale>
          <a:sx n="121" d="100"/>
          <a:sy n="121" d="100"/>
        </p:scale>
        <p:origin x="192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86F8-29FF-4314-7942-ED379ED61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F9B27A-4A13-9244-D189-E5E82EB27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AC21D-52DD-70C8-EBE8-C5477818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ED5C9-A256-32C5-7AC5-61EB79B1C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86930-4C34-2568-38EB-80718E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5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93EF-C84C-B17E-A0C4-74294958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03833-B52B-285C-85CB-DB5C24473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54DB1-9858-E3A8-7075-F74F72724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DEE1E-9064-8ED1-A271-9DE8ED1DB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0DA78-1662-6CA0-2273-2A6B759F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1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19A2-466B-CD75-5773-A7C59C4D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4A9D9-E2C7-2F88-5971-BFB5A181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EB5F9-DD92-2333-D2E8-CF63449E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1A8CA-D2D9-693B-4144-B65A4410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0E468-6529-12A7-0742-EC58F015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1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BFAF-10EB-8556-8146-A9FCF6D9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3AC56-D210-033B-2254-4EBE0B366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2FC7E-AFF2-181F-8B8C-76C130C32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812EF-3170-CD63-1D02-482508971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B730B-E805-CD5D-B787-FD66263C7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FDCC3-32C3-E2C7-0DDD-07B87EFD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2FAC-0076-EE8B-951F-D6DBEE37A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92476-F371-2A50-1BDF-FE2FDCEA1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8FD8A-9BF0-A5A3-A0CB-C2B04309D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51B856-2E4A-D4AB-B33D-C9251EDAD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ADD52-C98F-1C7D-E9A0-0E6D96E2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F5041-305D-F131-29FE-520A1835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DF498-1121-2869-7529-3B718663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6A9057-9F9F-4F07-E1A1-A336F8FF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CA19-FE82-EDFC-2BF0-B452ECD6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2906F-CBCC-7762-12B6-40C0485A2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0EB6B-A3DE-19C6-5D83-A4D84E753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EF6B6F-9D56-C3AB-71E2-6536448B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9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D957F3-AC81-1CB2-A8E8-1C85FD5AB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0DBEE8-2F95-D68A-5AB4-28DC6D24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DF402-D686-899E-4B3F-3098BB2F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0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5119-C802-7BB6-4325-8A0FDEE3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2FEC2-9206-BC75-1A7E-279CE10F1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9A705-BBF8-49B0-703B-07E2DA083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7C54B-5A65-479C-0933-D66AF2B9A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BE003-AF70-DF19-5EB1-5229473E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48CC2-03A2-5AE1-38A9-17CBC45A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8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E8A8-CC12-D921-E378-32FEF16B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24E4A-921D-8E58-9A40-C24088B63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94942-6B0A-8616-8FA1-135EFF2A0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AE3AC-C7FD-DD51-C2E8-B084B661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02AC9-1613-2688-29DB-163A77F3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B59DB-B0A6-3549-03AE-531E4468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6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BCF0-E18C-8712-B5A1-75E4F55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786AA2-7F55-C360-558B-2B4CF0D7E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DC859-36E1-B02F-107A-3B01065D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79858-AF9A-2BF0-2D0F-8492BF4E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BAE05-4417-1102-9F30-28CDC0DA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8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C5F07-40C0-ED1A-54D9-1BB3D62BD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36268-8817-96C5-AAF3-26074A21C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2F1D6-5B53-CC2E-07E6-00DB10632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7D00B-64AA-1A16-91AF-88E3DAC6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995ED-0A76-7023-C1BB-B90F73F4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4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AEB3E-9588-F0D5-E7F1-CB37F42B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DE543-0558-8BCE-374E-6885DCE96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D2A12-D528-FCD9-2E3A-0D359A81F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0985E-953D-D26E-C6F1-5966D9AB2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868CA-05A5-D3B1-A4E8-369CE3B49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8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5a. Catchup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3153-E279-EBE9-3CD6-25222931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Mysterious code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45B77DC-3311-8CFF-191B-40080CD92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0194"/>
            <a:ext cx="10515600" cy="1984907"/>
          </a:xfrm>
        </p:spPr>
      </p:pic>
    </p:spTree>
    <p:extLst>
      <p:ext uri="{BB962C8B-B14F-4D97-AF65-F5344CB8AC3E}">
        <p14:creationId xmlns:p14="http://schemas.microsoft.com/office/powerpoint/2010/main" val="337422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3153-E279-EBE9-3CD6-25222931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Mysterious code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45B77DC-3311-8CFF-191B-40080CD92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0194"/>
            <a:ext cx="10515600" cy="198490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976A64-970B-7169-D68F-4EC7B334E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229199"/>
            <a:ext cx="3029184" cy="2420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AB2EF4-2798-3849-DB83-35281CE04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207" y="5004555"/>
            <a:ext cx="2842986" cy="4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3153-E279-EBE9-3CD6-25222931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Mysterious code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45B77DC-3311-8CFF-191B-40080CD92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0194"/>
            <a:ext cx="10515600" cy="1984907"/>
          </a:xfrm>
        </p:spPr>
      </p:pic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CE696EF6-5822-3C57-E236-4B58E58719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518" y="4140512"/>
            <a:ext cx="9937066" cy="11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5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44FB4D28-60B5-FE84-BF3C-CB2FBBD10E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588" y="1093956"/>
            <a:ext cx="9828823" cy="467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7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901345"/>
            <a:ext cx="10515600" cy="453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1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ED2851-BF29-80A5-E1FE-9CD1D73005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405"/>
          <a:stretch/>
        </p:blipFill>
        <p:spPr>
          <a:xfrm>
            <a:off x="2826327" y="649627"/>
            <a:ext cx="6925177" cy="424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92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1" y="1901345"/>
            <a:ext cx="10515600" cy="7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90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49147620-FEDA-6C71-6EB3-C62E1FC0C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161" y="381671"/>
            <a:ext cx="7550790" cy="6476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A7164D-BCB8-DA33-CE20-569EA8C7EF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405"/>
          <a:stretch/>
        </p:blipFill>
        <p:spPr>
          <a:xfrm>
            <a:off x="166255" y="1888177"/>
            <a:ext cx="4457902" cy="27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7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1EBF-454A-AB27-C1FD-E45CD66E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Poisson distribution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E4B272-7993-0E9F-69AC-050FC2857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6" b="4921"/>
          <a:stretch/>
        </p:blipFill>
        <p:spPr>
          <a:xfrm>
            <a:off x="1638795" y="1690689"/>
            <a:ext cx="9088122" cy="329694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B2F16E-0AE8-792F-9E99-FEF41CBBF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643" y="5248891"/>
            <a:ext cx="3898900" cy="101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DF068C-C324-AE95-120A-B28FAAEBA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557" y="5507841"/>
            <a:ext cx="1066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1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3ACB7-311F-0883-E9AA-A79DA93238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615" y="711186"/>
            <a:ext cx="10515600" cy="7862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5735ECB-B305-0C70-0C5D-BB03EC46A9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2721" y="3646167"/>
                <a:ext cx="5258385" cy="27090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Problem: 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Output of neural network can be anything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must be positive</a:t>
                </a:r>
              </a:p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Solution: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Pass through function that maps “anything” to positive</a:t>
                </a:r>
              </a:p>
              <a:p>
                <a:pPr marL="457200" lvl="1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5735ECB-B305-0C70-0C5D-BB03EC46A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721" y="3646167"/>
                <a:ext cx="5258385" cy="2709017"/>
              </a:xfrm>
              <a:prstGeom prst="rect">
                <a:avLst/>
              </a:prstGeom>
              <a:blipFill>
                <a:blip r:embed="rId3"/>
                <a:stretch>
                  <a:fillRect l="-1928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3B682AA-806C-8FF3-1320-1B8944348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635" y="2322733"/>
            <a:ext cx="1066800" cy="355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43AB95-A0E1-C9AA-7B78-639354649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115" y="2060411"/>
            <a:ext cx="4491728" cy="94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0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3ACB7-311F-0883-E9AA-A79DA93238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615" y="711186"/>
            <a:ext cx="10515600" cy="7862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5735ECB-B305-0C70-0C5D-BB03EC46A9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2721" y="3646167"/>
                <a:ext cx="5258385" cy="27090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Problem: 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Output of neural network can be anything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must be positive</a:t>
                </a:r>
              </a:p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dirty="0"/>
                  <a:t>Solution: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Pass through function that maps “anything” to positive</a:t>
                </a:r>
              </a:p>
              <a:p>
                <a:pPr marL="457200" lvl="1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5735ECB-B305-0C70-0C5D-BB03EC46A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721" y="3646167"/>
                <a:ext cx="5258385" cy="2709017"/>
              </a:xfrm>
              <a:prstGeom prst="rect">
                <a:avLst/>
              </a:prstGeom>
              <a:blipFill>
                <a:blip r:embed="rId3"/>
                <a:stretch>
                  <a:fillRect l="-1928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3B682AA-806C-8FF3-1320-1B8944348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635" y="2322733"/>
            <a:ext cx="1066800" cy="355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D3E763-AE9F-F5A0-4001-665D70692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956" y="5676914"/>
            <a:ext cx="1130300" cy="469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866811-B1F2-C8C6-0EC5-18E944C73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2115" y="2060411"/>
            <a:ext cx="4491728" cy="94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1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3ACB7-311F-0883-E9AA-A79DA93238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615" y="711186"/>
            <a:ext cx="10515600" cy="786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B682AA-806C-8FF3-1320-1B8944348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635" y="2322733"/>
            <a:ext cx="1066800" cy="355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E14DC4-8419-9BBD-CBB4-F88082AAB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18" y="3961525"/>
            <a:ext cx="7772400" cy="9481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DE56BB-75F3-90EB-CA52-7846474D8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115" y="2060411"/>
            <a:ext cx="4491728" cy="94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32FD4A0-9731-C262-F4B9-953D3C292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7" y="198364"/>
            <a:ext cx="5130137" cy="60920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4AB61E-3DD9-D7A2-D13A-CF8AB84DF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073" y="2450493"/>
            <a:ext cx="4219665" cy="5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4200DE-373F-3144-184A-FC40DC64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19" y="198364"/>
            <a:ext cx="5142015" cy="6106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AEA13A-EA99-3041-9C52-FF5E760B1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073" y="2450493"/>
            <a:ext cx="4219665" cy="5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67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7DFCB5-8617-6297-5E1C-37DD04314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19" y="198364"/>
            <a:ext cx="5142015" cy="6106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92E25D-3E28-D79A-0943-D1E639286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073" y="2450493"/>
            <a:ext cx="4219665" cy="5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29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C677-AD82-F58C-4AC3-82647E86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930B4-DA43-E464-9F19-DD8D293AC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580345"/>
            <a:ext cx="10515600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7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C677-AD82-F58C-4AC3-82647E86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930B4-DA43-E464-9F19-DD8D293AC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580345"/>
            <a:ext cx="10515600" cy="22206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8ED656-CA98-0F5A-7C93-D8C3CABFD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296" y="3272757"/>
            <a:ext cx="7772400" cy="94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C677-AD82-F58C-4AC3-82647E86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930B4-DA43-E464-9F19-DD8D293AC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580345"/>
            <a:ext cx="10515600" cy="22206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8ED656-CA98-0F5A-7C93-D8C3CABFD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296" y="3272757"/>
            <a:ext cx="7772400" cy="9481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948002-8B21-AAA3-AD28-EB8243CFF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806" y="4352925"/>
            <a:ext cx="9629900" cy="111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02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C677-AD82-F58C-4AC3-82647E86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930B4-DA43-E464-9F19-DD8D293AC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580345"/>
            <a:ext cx="10515600" cy="22206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8ED656-CA98-0F5A-7C93-D8C3CABFD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296" y="3272757"/>
            <a:ext cx="7772400" cy="9481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948002-8B21-AAA3-AD28-EB8243CFF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806" y="4352925"/>
            <a:ext cx="9629900" cy="1119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5DD3AE-A296-0422-9351-135C851C6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429" y="5772773"/>
            <a:ext cx="7772400" cy="100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76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C66722-6631-84EB-5A51-7C159A14DD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81037"/>
            <a:ext cx="10515600" cy="751114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FD5BCC2-3865-ADE4-DD7D-A45986ED9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6" b="4921"/>
          <a:stretch/>
        </p:blipFill>
        <p:spPr>
          <a:xfrm>
            <a:off x="1551939" y="1999448"/>
            <a:ext cx="9088122" cy="3296948"/>
          </a:xfrm>
        </p:spPr>
      </p:pic>
    </p:spTree>
    <p:extLst>
      <p:ext uri="{BB962C8B-B14F-4D97-AF65-F5344CB8AC3E}">
        <p14:creationId xmlns:p14="http://schemas.microsoft.com/office/powerpoint/2010/main" val="1619249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901345"/>
            <a:ext cx="10515600" cy="453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71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F2B3D0F-3797-916D-4C88-AF0170B623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794"/>
          <a:stretch/>
        </p:blipFill>
        <p:spPr>
          <a:xfrm>
            <a:off x="1956789" y="790920"/>
            <a:ext cx="8676837" cy="527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18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1" y="1901345"/>
            <a:ext cx="10515600" cy="7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24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49147620-FEDA-6C71-6EB3-C62E1FC0C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161" y="381671"/>
            <a:ext cx="7550790" cy="6476329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18C08F4C-3094-493B-D4E6-67BBB5323F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794"/>
          <a:stretch/>
        </p:blipFill>
        <p:spPr>
          <a:xfrm>
            <a:off x="0" y="1864427"/>
            <a:ext cx="4411653" cy="26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94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81BFC-43EC-6FC7-80B0-6E0052992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Von Mises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AD785-6AF9-F9E7-22DA-2379417D8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9" y="2331890"/>
            <a:ext cx="4385706" cy="811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246AB2-202B-C5E6-7F46-38FEB3F80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13197"/>
            <a:ext cx="4797593" cy="38963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05A3CE-8D58-134B-D3C7-25229490FD47}"/>
              </a:ext>
            </a:extLst>
          </p:cNvPr>
          <p:cNvSpPr/>
          <p:nvPr/>
        </p:nvSpPr>
        <p:spPr>
          <a:xfrm>
            <a:off x="6096000" y="3079282"/>
            <a:ext cx="336331" cy="1764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28F327-E6FC-05D0-591A-02E554652AE5}"/>
              </a:ext>
            </a:extLst>
          </p:cNvPr>
          <p:cNvSpPr/>
          <p:nvPr/>
        </p:nvSpPr>
        <p:spPr>
          <a:xfrm>
            <a:off x="8571186" y="5734753"/>
            <a:ext cx="336331" cy="872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CC666A-5C39-D932-6876-1B8C9D58B9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4223"/>
          <a:stretch/>
        </p:blipFill>
        <p:spPr>
          <a:xfrm rot="16200000">
            <a:off x="5389382" y="3401913"/>
            <a:ext cx="1569068" cy="811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7257A9-16F9-3F8D-DDD6-B7A3F3B5B8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03" r="83204"/>
          <a:stretch/>
        </p:blipFill>
        <p:spPr>
          <a:xfrm>
            <a:off x="8634247" y="5504024"/>
            <a:ext cx="210207" cy="8111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C728DB-A70C-8ED2-1AC3-2792A4277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724" y="3714991"/>
            <a:ext cx="1155700" cy="419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C07625-5E60-2AFD-A958-EC1A766E9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174" y="4706072"/>
            <a:ext cx="1066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10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3362BE-61DE-0C0E-74CB-24F8698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615" y="711186"/>
            <a:ext cx="10515600" cy="786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8D92C1-BED8-8135-555F-143006FAD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9" y="2331890"/>
            <a:ext cx="4385706" cy="811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3830D4-4E94-1AD5-B8BB-06E763230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262" y="2411708"/>
            <a:ext cx="1155700" cy="41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A6C233-B540-6833-8478-A055DA583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7430" y="2411708"/>
            <a:ext cx="1066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6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E308B1-25D4-1FE7-208C-98F4EF2E2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519" y="198364"/>
            <a:ext cx="5142015" cy="6106143"/>
          </a:xfrm>
        </p:spPr>
      </p:pic>
    </p:spTree>
    <p:extLst>
      <p:ext uri="{BB962C8B-B14F-4D97-AF65-F5344CB8AC3E}">
        <p14:creationId xmlns:p14="http://schemas.microsoft.com/office/powerpoint/2010/main" val="2525231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F2DB60-62AA-80DA-61CE-CEBFB68286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580345"/>
            <a:ext cx="10515600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04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FAB72E-9AF8-2D4C-127B-DB8ADFE9AD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81037"/>
            <a:ext cx="10515600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29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Parameters:</a:t>
            </a:r>
          </a:p>
          <a:p>
            <a:endParaRPr lang="en-US" dirty="0"/>
          </a:p>
          <a:p>
            <a:r>
              <a:rPr lang="en-US" dirty="0"/>
              <a:t>Model :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602DF-B760-B2FE-337E-9A47F278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71" y="3429000"/>
            <a:ext cx="20574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0EDCF-86E3-F7E9-03B7-2E7739102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871" y="2266383"/>
            <a:ext cx="292100" cy="4191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4AD871-691E-D56D-A425-BDA157553F48}"/>
              </a:ext>
            </a:extLst>
          </p:cNvPr>
          <p:cNvCxnSpPr>
            <a:cxnSpLocks/>
          </p:cNvCxnSpPr>
          <p:nvPr/>
        </p:nvCxnSpPr>
        <p:spPr>
          <a:xfrm flipH="1">
            <a:off x="6553200" y="236231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968E7C0-B204-3051-FECA-5669037E854D}"/>
              </a:ext>
            </a:extLst>
          </p:cNvPr>
          <p:cNvSpPr txBox="1"/>
          <p:nvPr/>
        </p:nvSpPr>
        <p:spPr>
          <a:xfrm>
            <a:off x="8263783" y="2039152"/>
            <a:ext cx="2513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Parameters always Greek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84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dataset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 pairs of input/output examples: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Loss function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cost function </a:t>
            </a:r>
            <a:r>
              <a:rPr lang="en-US" dirty="0"/>
              <a:t>measures how bad model is: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or for short: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3AD1-BB85-D32F-5939-00AE24C4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64" y="2361635"/>
            <a:ext cx="2044700" cy="533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864" y="5078069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553200" y="5315818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8263782" y="5145053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9E66-ECD8-582C-F1BD-73D9BF48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0" y="3872395"/>
            <a:ext cx="4864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6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F09D0AA4-C38E-9ACC-50D5-1C96A4C46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049047-33E6-8801-3C23-5F8DCF59CC05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Binary classification problem (two discrete classes)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8A7EAC-91B3-3627-DE6F-810416C1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Text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154596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60B05B16-998D-5DF3-5B64-9B83A722D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2B718A-BF55-0797-B21D-A1B2A7E61BB3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classes)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F1002C-9B0E-0690-CE22-0849F991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089961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7FC50BC-F309-DCAD-1D91-C01510F0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8E62EC-C8EA-82AF-58F3-26BEE1300583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(many outputs, continuous)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399E2E-5E2B-B657-A9C9-0BC2E5FC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Depth estimation</a:t>
            </a:r>
          </a:p>
        </p:txBody>
      </p:sp>
    </p:spTree>
    <p:extLst>
      <p:ext uri="{BB962C8B-B14F-4D97-AF65-F5344CB8AC3E}">
        <p14:creationId xmlns:p14="http://schemas.microsoft.com/office/powerpoint/2010/main" val="4098753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5EF998AC-97B1-4BC9-11E2-AE4F8FF21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194F3B6-0E3F-70BE-C783-8BF19E182C1D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binary classification problem (many outputs, two discrete classes)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9F3913-F9A0-B5DD-8D3A-BB0B087E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Image segmentation</a:t>
            </a:r>
          </a:p>
        </p:txBody>
      </p:sp>
    </p:spTree>
    <p:extLst>
      <p:ext uri="{BB962C8B-B14F-4D97-AF65-F5344CB8AC3E}">
        <p14:creationId xmlns:p14="http://schemas.microsoft.com/office/powerpoint/2010/main" val="28198505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63E0E3F3-B99E-C708-9FC5-BD44C16B5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7E50DA2-C29E-7843-578D-26EBE2930930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multiclass classification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8A8A2B3F-D410-3EC2-B600-1CEA568E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Entity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664712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9A163B-CDA6-B4FB-1FB0-081091C79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3" y="2329075"/>
            <a:ext cx="11263057" cy="3234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E9522-DB38-5548-C00C-249816DC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val="16796555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function: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Find the parameters that minimize the loss: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407" y="2291328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215743" y="252907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7926325" y="2358312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901CB-E478-6812-7A0E-85C4134E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72" y="4878614"/>
            <a:ext cx="3479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45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AAD77ED-A813-E1E0-73A8-CB9A5D9F6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3668178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F2E499-1293-C825-AB14-10E6F7E39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429581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CC0F00F-278B-1CC9-059B-79803CDB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16049282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A9F0A3-A97A-7A6E-35F1-F96645D86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871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0E72-EFD0-C671-6900-0AD886836A4A}"/>
              </a:ext>
            </a:extLst>
          </p:cNvPr>
          <p:cNvSpPr txBox="1"/>
          <p:nvPr/>
        </p:nvSpPr>
        <p:spPr>
          <a:xfrm>
            <a:off x="3085032" y="6298250"/>
            <a:ext cx="522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technique is known as </a:t>
            </a:r>
            <a:r>
              <a:rPr lang="en-US" dirty="0">
                <a:solidFill>
                  <a:srgbClr val="D18362"/>
                </a:solidFill>
              </a:rPr>
              <a:t>gradient descent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68912-B40E-BE31-799D-544D4F79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8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87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18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05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249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049BC5-9C29-8295-71C2-A1EF054068D6}"/>
              </a:ext>
            </a:extLst>
          </p:cNvPr>
          <p:cNvCxnSpPr>
            <a:cxnSpLocks/>
          </p:cNvCxnSpPr>
          <p:nvPr/>
        </p:nvCxnSpPr>
        <p:spPr>
          <a:xfrm flipH="1">
            <a:off x="2928256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2FC21C-3A42-7BA8-6306-52F2FB4A08B2}"/>
              </a:ext>
            </a:extLst>
          </p:cNvPr>
          <p:cNvSpPr/>
          <p:nvPr/>
        </p:nvSpPr>
        <p:spPr>
          <a:xfrm>
            <a:off x="4283527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94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4887A4F-DA2F-16A4-F927-8BA754928703}"/>
              </a:ext>
            </a:extLst>
          </p:cNvPr>
          <p:cNvCxnSpPr>
            <a:cxnSpLocks/>
          </p:cNvCxnSpPr>
          <p:nvPr/>
        </p:nvCxnSpPr>
        <p:spPr>
          <a:xfrm flipH="1">
            <a:off x="838200" y="3548742"/>
            <a:ext cx="2830285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049BC5-9C29-8295-71C2-A1EF054068D6}"/>
              </a:ext>
            </a:extLst>
          </p:cNvPr>
          <p:cNvCxnSpPr>
            <a:cxnSpLocks/>
          </p:cNvCxnSpPr>
          <p:nvPr/>
        </p:nvCxnSpPr>
        <p:spPr>
          <a:xfrm flipH="1">
            <a:off x="2928256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8CC5FC-8C9E-5D32-20FB-EFDDE33A5441}"/>
              </a:ext>
            </a:extLst>
          </p:cNvPr>
          <p:cNvSpPr/>
          <p:nvPr/>
        </p:nvSpPr>
        <p:spPr>
          <a:xfrm>
            <a:off x="3597727" y="3466420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2FC21C-3A42-7BA8-6306-52F2FB4A08B2}"/>
              </a:ext>
            </a:extLst>
          </p:cNvPr>
          <p:cNvSpPr/>
          <p:nvPr/>
        </p:nvSpPr>
        <p:spPr>
          <a:xfrm>
            <a:off x="4283527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05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7168</TotalTime>
  <Words>285</Words>
  <Application>Microsoft Macintosh PowerPoint</Application>
  <PresentationFormat>Widescreen</PresentationFormat>
  <Paragraphs>67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-apple-system</vt:lpstr>
      <vt:lpstr>Arial</vt:lpstr>
      <vt:lpstr>Calibri</vt:lpstr>
      <vt:lpstr>Calibri Light</vt:lpstr>
      <vt:lpstr>Cambria Math</vt:lpstr>
      <vt:lpstr>Times New Roman</vt:lpstr>
      <vt:lpstr>Office Theme</vt:lpstr>
      <vt:lpstr>CM20315 - Machine Learning </vt:lpstr>
      <vt:lpstr>Mysterious code</vt:lpstr>
      <vt:lpstr>Mysterious code</vt:lpstr>
      <vt:lpstr>Mysterious code</vt:lpstr>
      <vt:lpstr>PowerPoint Presentation</vt:lpstr>
      <vt:lpstr>Recipe for loss functions</vt:lpstr>
      <vt:lpstr>PowerPoint Presentation</vt:lpstr>
      <vt:lpstr>Recipe for loss functions</vt:lpstr>
      <vt:lpstr>PowerPoint Presentation</vt:lpstr>
      <vt:lpstr>Poisson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Recipe for loss functions</vt:lpstr>
      <vt:lpstr>PowerPoint Presentation</vt:lpstr>
      <vt:lpstr>Recipe for loss functions</vt:lpstr>
      <vt:lpstr>PowerPoint Presentation</vt:lpstr>
      <vt:lpstr>Von Mises distribution</vt:lpstr>
      <vt:lpstr>PowerPoint Presentation</vt:lpstr>
      <vt:lpstr>PowerPoint Presentation</vt:lpstr>
      <vt:lpstr>PowerPoint Presentation</vt:lpstr>
      <vt:lpstr>PowerPoint Presentation</vt:lpstr>
      <vt:lpstr>Model</vt:lpstr>
      <vt:lpstr>Loss function</vt:lpstr>
      <vt:lpstr>Regression</vt:lpstr>
      <vt:lpstr>Text classification</vt:lpstr>
      <vt:lpstr>Image classification</vt:lpstr>
      <vt:lpstr>Depth estimation</vt:lpstr>
      <vt:lpstr>Image segmentation</vt:lpstr>
      <vt:lpstr>Entity classification</vt:lpstr>
      <vt:lpstr>Translation</vt:lpstr>
      <vt:lpstr>Training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2</cp:revision>
  <dcterms:created xsi:type="dcterms:W3CDTF">2022-10-14T18:47:21Z</dcterms:created>
  <dcterms:modified xsi:type="dcterms:W3CDTF">2022-10-27T14:29:10Z</dcterms:modified>
</cp:coreProperties>
</file>