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0" r:id="rId5"/>
    <p:sldId id="263" r:id="rId6"/>
    <p:sldId id="258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1BCAA-22EE-4494-BAFD-E751A823A972}" v="2" dt="2022-08-01T11:27:13.7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93" autoAdjust="0"/>
    <p:restoredTop sz="94660"/>
  </p:normalViewPr>
  <p:slideViewPr>
    <p:cSldViewPr snapToGrid="0">
      <p:cViewPr>
        <p:scale>
          <a:sx n="75" d="100"/>
          <a:sy n="75" d="100"/>
        </p:scale>
        <p:origin x="3432" y="20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0B71BCAA-22EE-4494-BAFD-E751A823A972}"/>
    <pc:docChg chg="undo custSel addSld delSld modSld sldOrd">
      <pc:chgData name="Simon Prince" userId="fcc015fbc7a3e533" providerId="LiveId" clId="{0B71BCAA-22EE-4494-BAFD-E751A823A972}" dt="2022-08-01T11:28:47.210" v="55" actId="47"/>
      <pc:docMkLst>
        <pc:docMk/>
      </pc:docMkLst>
      <pc:sldChg chg="modSp mod">
        <pc:chgData name="Simon Prince" userId="fcc015fbc7a3e533" providerId="LiveId" clId="{0B71BCAA-22EE-4494-BAFD-E751A823A972}" dt="2022-08-01T11:22:47.822" v="5" actId="20577"/>
        <pc:sldMkLst>
          <pc:docMk/>
          <pc:sldMk cId="876106008" sldId="256"/>
        </pc:sldMkLst>
        <pc:spChg chg="mod">
          <ac:chgData name="Simon Prince" userId="fcc015fbc7a3e533" providerId="LiveId" clId="{0B71BCAA-22EE-4494-BAFD-E751A823A972}" dt="2022-08-01T11:22:47.822" v="5" actId="20577"/>
          <ac:spMkLst>
            <pc:docMk/>
            <pc:sldMk cId="876106008" sldId="256"/>
            <ac:spMk id="3" creationId="{59CAAE44-D49D-434D-AD0A-3789FE33C447}"/>
          </ac:spMkLst>
        </pc:spChg>
      </pc:sldChg>
      <pc:sldChg chg="addSp delSp modSp mod ord">
        <pc:chgData name="Simon Prince" userId="fcc015fbc7a3e533" providerId="LiveId" clId="{0B71BCAA-22EE-4494-BAFD-E751A823A972}" dt="2022-08-01T11:28:27.480" v="53"/>
        <pc:sldMkLst>
          <pc:docMk/>
          <pc:sldMk cId="2057060486" sldId="258"/>
        </pc:sldMkLst>
        <pc:picChg chg="del mod">
          <ac:chgData name="Simon Prince" userId="fcc015fbc7a3e533" providerId="LiveId" clId="{0B71BCAA-22EE-4494-BAFD-E751A823A972}" dt="2022-08-01T11:22:54.351" v="7" actId="478"/>
          <ac:picMkLst>
            <pc:docMk/>
            <pc:sldMk cId="2057060486" sldId="258"/>
            <ac:picMk id="4" creationId="{4843DAB7-F749-0F2B-29D1-87122F48B552}"/>
          </ac:picMkLst>
        </pc:picChg>
        <pc:picChg chg="add del">
          <ac:chgData name="Simon Prince" userId="fcc015fbc7a3e533" providerId="LiveId" clId="{0B71BCAA-22EE-4494-BAFD-E751A823A972}" dt="2022-08-01T11:24:42.047" v="29" actId="22"/>
          <ac:picMkLst>
            <pc:docMk/>
            <pc:sldMk cId="2057060486" sldId="258"/>
            <ac:picMk id="6" creationId="{CEF8E92F-8E45-341D-5856-A748BCFCCA4F}"/>
          </ac:picMkLst>
        </pc:picChg>
        <pc:picChg chg="add mod">
          <ac:chgData name="Simon Prince" userId="fcc015fbc7a3e533" providerId="LiveId" clId="{0B71BCAA-22EE-4494-BAFD-E751A823A972}" dt="2022-08-01T11:25:41.024" v="37" actId="14100"/>
          <ac:picMkLst>
            <pc:docMk/>
            <pc:sldMk cId="2057060486" sldId="258"/>
            <ac:picMk id="9" creationId="{35FB6F11-8B8E-9E4F-DAF7-29CCB52EC98E}"/>
          </ac:picMkLst>
        </pc:picChg>
        <pc:picChg chg="add del mod">
          <ac:chgData name="Simon Prince" userId="fcc015fbc7a3e533" providerId="LiveId" clId="{0B71BCAA-22EE-4494-BAFD-E751A823A972}" dt="2022-08-01T11:25:12.921" v="34" actId="478"/>
          <ac:picMkLst>
            <pc:docMk/>
            <pc:sldMk cId="2057060486" sldId="258"/>
            <ac:picMk id="11" creationId="{A2483DD5-5D2A-4908-8069-D22BBD7F3A87}"/>
          </ac:picMkLst>
        </pc:picChg>
      </pc:sldChg>
      <pc:sldChg chg="addSp modSp add mod ord">
        <pc:chgData name="Simon Prince" userId="fcc015fbc7a3e533" providerId="LiveId" clId="{0B71BCAA-22EE-4494-BAFD-E751A823A972}" dt="2022-08-01T11:27:29.629" v="45"/>
        <pc:sldMkLst>
          <pc:docMk/>
          <pc:sldMk cId="1352907439" sldId="259"/>
        </pc:sldMkLst>
        <pc:picChg chg="add mod">
          <ac:chgData name="Simon Prince" userId="fcc015fbc7a3e533" providerId="LiveId" clId="{0B71BCAA-22EE-4494-BAFD-E751A823A972}" dt="2022-08-01T11:25:33.709" v="36" actId="14100"/>
          <ac:picMkLst>
            <pc:docMk/>
            <pc:sldMk cId="1352907439" sldId="259"/>
            <ac:picMk id="4" creationId="{5C4DD313-135B-F471-D14E-1C132E19268C}"/>
          </ac:picMkLst>
        </pc:picChg>
      </pc:sldChg>
      <pc:sldChg chg="addSp add mod">
        <pc:chgData name="Simon Prince" userId="fcc015fbc7a3e533" providerId="LiveId" clId="{0B71BCAA-22EE-4494-BAFD-E751A823A972}" dt="2022-08-01T11:25:55.832" v="38" actId="22"/>
        <pc:sldMkLst>
          <pc:docMk/>
          <pc:sldMk cId="145696385" sldId="260"/>
        </pc:sldMkLst>
        <pc:picChg chg="add">
          <ac:chgData name="Simon Prince" userId="fcc015fbc7a3e533" providerId="LiveId" clId="{0B71BCAA-22EE-4494-BAFD-E751A823A972}" dt="2022-08-01T11:25:55.832" v="38" actId="22"/>
          <ac:picMkLst>
            <pc:docMk/>
            <pc:sldMk cId="145696385" sldId="260"/>
            <ac:picMk id="4" creationId="{300E5F38-DE80-6901-763F-067D1D415D46}"/>
          </ac:picMkLst>
        </pc:picChg>
      </pc:sldChg>
      <pc:sldChg chg="addSp add mod">
        <pc:chgData name="Simon Prince" userId="fcc015fbc7a3e533" providerId="LiveId" clId="{0B71BCAA-22EE-4494-BAFD-E751A823A972}" dt="2022-08-01T11:26:15.474" v="39" actId="22"/>
        <pc:sldMkLst>
          <pc:docMk/>
          <pc:sldMk cId="1962281037" sldId="261"/>
        </pc:sldMkLst>
        <pc:picChg chg="add">
          <ac:chgData name="Simon Prince" userId="fcc015fbc7a3e533" providerId="LiveId" clId="{0B71BCAA-22EE-4494-BAFD-E751A823A972}" dt="2022-08-01T11:26:15.474" v="39" actId="22"/>
          <ac:picMkLst>
            <pc:docMk/>
            <pc:sldMk cId="1962281037" sldId="261"/>
            <ac:picMk id="4" creationId="{A82FA9C5-A8D7-295F-F1B0-F8E586BEF3A6}"/>
          </ac:picMkLst>
        </pc:picChg>
      </pc:sldChg>
      <pc:sldChg chg="del">
        <pc:chgData name="Simon Prince" userId="fcc015fbc7a3e533" providerId="LiveId" clId="{0B71BCAA-22EE-4494-BAFD-E751A823A972}" dt="2022-08-01T11:23:01.814" v="19" actId="47"/>
        <pc:sldMkLst>
          <pc:docMk/>
          <pc:sldMk cId="2148269753" sldId="261"/>
        </pc:sldMkLst>
      </pc:sldChg>
      <pc:sldChg chg="del">
        <pc:chgData name="Simon Prince" userId="fcc015fbc7a3e533" providerId="LiveId" clId="{0B71BCAA-22EE-4494-BAFD-E751A823A972}" dt="2022-08-01T11:22:57.359" v="9" actId="47"/>
        <pc:sldMkLst>
          <pc:docMk/>
          <pc:sldMk cId="2460478919" sldId="262"/>
        </pc:sldMkLst>
      </pc:sldChg>
      <pc:sldChg chg="addSp add mod">
        <pc:chgData name="Simon Prince" userId="fcc015fbc7a3e533" providerId="LiveId" clId="{0B71BCAA-22EE-4494-BAFD-E751A823A972}" dt="2022-08-01T11:26:32.423" v="40" actId="22"/>
        <pc:sldMkLst>
          <pc:docMk/>
          <pc:sldMk cId="2764888168" sldId="262"/>
        </pc:sldMkLst>
        <pc:picChg chg="add">
          <ac:chgData name="Simon Prince" userId="fcc015fbc7a3e533" providerId="LiveId" clId="{0B71BCAA-22EE-4494-BAFD-E751A823A972}" dt="2022-08-01T11:26:32.423" v="40" actId="22"/>
          <ac:picMkLst>
            <pc:docMk/>
            <pc:sldMk cId="2764888168" sldId="262"/>
            <ac:picMk id="4" creationId="{DEED1EED-DD16-3DDB-8523-07107CF45BB8}"/>
          </ac:picMkLst>
        </pc:picChg>
      </pc:sldChg>
      <pc:sldChg chg="del">
        <pc:chgData name="Simon Prince" userId="fcc015fbc7a3e533" providerId="LiveId" clId="{0B71BCAA-22EE-4494-BAFD-E751A823A972}" dt="2022-08-01T11:22:59.548" v="14" actId="47"/>
        <pc:sldMkLst>
          <pc:docMk/>
          <pc:sldMk cId="639749585" sldId="263"/>
        </pc:sldMkLst>
      </pc:sldChg>
      <pc:sldChg chg="addSp add mod ord">
        <pc:chgData name="Simon Prince" userId="fcc015fbc7a3e533" providerId="LiveId" clId="{0B71BCAA-22EE-4494-BAFD-E751A823A972}" dt="2022-08-01T11:28:20.691" v="51"/>
        <pc:sldMkLst>
          <pc:docMk/>
          <pc:sldMk cId="1317471217" sldId="263"/>
        </pc:sldMkLst>
        <pc:picChg chg="add">
          <ac:chgData name="Simon Prince" userId="fcc015fbc7a3e533" providerId="LiveId" clId="{0B71BCAA-22EE-4494-BAFD-E751A823A972}" dt="2022-08-01T11:26:57.765" v="41" actId="22"/>
          <ac:picMkLst>
            <pc:docMk/>
            <pc:sldMk cId="1317471217" sldId="263"/>
            <ac:picMk id="4" creationId="{4A21D811-5C90-B9AC-0FD1-2B9D7EE62542}"/>
          </ac:picMkLst>
        </pc:picChg>
      </pc:sldChg>
      <pc:sldChg chg="addSp modSp add mod ord">
        <pc:chgData name="Simon Prince" userId="fcc015fbc7a3e533" providerId="LiveId" clId="{0B71BCAA-22EE-4494-BAFD-E751A823A972}" dt="2022-08-01T11:28:12.183" v="47"/>
        <pc:sldMkLst>
          <pc:docMk/>
          <pc:sldMk cId="1208549301" sldId="264"/>
        </pc:sldMkLst>
        <pc:picChg chg="add mod">
          <ac:chgData name="Simon Prince" userId="fcc015fbc7a3e533" providerId="LiveId" clId="{0B71BCAA-22EE-4494-BAFD-E751A823A972}" dt="2022-08-01T11:27:17.807" v="43" actId="14100"/>
          <ac:picMkLst>
            <pc:docMk/>
            <pc:sldMk cId="1208549301" sldId="264"/>
            <ac:picMk id="4" creationId="{B9EAF9D7-FFDE-8885-BF89-8C883466B6D2}"/>
          </ac:picMkLst>
        </pc:picChg>
      </pc:sldChg>
      <pc:sldChg chg="del">
        <pc:chgData name="Simon Prince" userId="fcc015fbc7a3e533" providerId="LiveId" clId="{0B71BCAA-22EE-4494-BAFD-E751A823A972}" dt="2022-08-01T11:22:56.925" v="8" actId="47"/>
        <pc:sldMkLst>
          <pc:docMk/>
          <pc:sldMk cId="3063279466" sldId="264"/>
        </pc:sldMkLst>
      </pc:sldChg>
      <pc:sldChg chg="add del">
        <pc:chgData name="Simon Prince" userId="fcc015fbc7a3e533" providerId="LiveId" clId="{0B71BCAA-22EE-4494-BAFD-E751A823A972}" dt="2022-08-01T11:28:42.010" v="54" actId="47"/>
        <pc:sldMkLst>
          <pc:docMk/>
          <pc:sldMk cId="3596019019" sldId="265"/>
        </pc:sldMkLst>
      </pc:sldChg>
      <pc:sldChg chg="del">
        <pc:chgData name="Simon Prince" userId="fcc015fbc7a3e533" providerId="LiveId" clId="{0B71BCAA-22EE-4494-BAFD-E751A823A972}" dt="2022-08-01T11:23:00.361" v="16" actId="47"/>
        <pc:sldMkLst>
          <pc:docMk/>
          <pc:sldMk cId="4264293814" sldId="265"/>
        </pc:sldMkLst>
      </pc:sldChg>
      <pc:sldChg chg="add del">
        <pc:chgData name="Simon Prince" userId="fcc015fbc7a3e533" providerId="LiveId" clId="{0B71BCAA-22EE-4494-BAFD-E751A823A972}" dt="2022-08-01T11:28:47.210" v="55" actId="47"/>
        <pc:sldMkLst>
          <pc:docMk/>
          <pc:sldMk cId="1512454282" sldId="266"/>
        </pc:sldMkLst>
      </pc:sldChg>
      <pc:sldChg chg="del">
        <pc:chgData name="Simon Prince" userId="fcc015fbc7a3e533" providerId="LiveId" clId="{0B71BCAA-22EE-4494-BAFD-E751A823A972}" dt="2022-08-01T11:22:57.856" v="10" actId="47"/>
        <pc:sldMkLst>
          <pc:docMk/>
          <pc:sldMk cId="728251113" sldId="267"/>
        </pc:sldMkLst>
      </pc:sldChg>
      <pc:sldChg chg="del">
        <pc:chgData name="Simon Prince" userId="fcc015fbc7a3e533" providerId="LiveId" clId="{0B71BCAA-22EE-4494-BAFD-E751A823A972}" dt="2022-08-01T11:23:00.771" v="17" actId="47"/>
        <pc:sldMkLst>
          <pc:docMk/>
          <pc:sldMk cId="169570950" sldId="268"/>
        </pc:sldMkLst>
      </pc:sldChg>
      <pc:sldChg chg="del">
        <pc:chgData name="Simon Prince" userId="fcc015fbc7a3e533" providerId="LiveId" clId="{0B71BCAA-22EE-4494-BAFD-E751A823A972}" dt="2022-08-01T11:22:59.161" v="13" actId="47"/>
        <pc:sldMkLst>
          <pc:docMk/>
          <pc:sldMk cId="1629144992" sldId="269"/>
        </pc:sldMkLst>
      </pc:sldChg>
      <pc:sldChg chg="del">
        <pc:chgData name="Simon Prince" userId="fcc015fbc7a3e533" providerId="LiveId" clId="{0B71BCAA-22EE-4494-BAFD-E751A823A972}" dt="2022-08-01T11:22:58.724" v="12" actId="47"/>
        <pc:sldMkLst>
          <pc:docMk/>
          <pc:sldMk cId="2934175938" sldId="270"/>
        </pc:sldMkLst>
      </pc:sldChg>
      <pc:sldChg chg="del">
        <pc:chgData name="Simon Prince" userId="fcc015fbc7a3e533" providerId="LiveId" clId="{0B71BCAA-22EE-4494-BAFD-E751A823A972}" dt="2022-08-01T11:22:59.958" v="15" actId="47"/>
        <pc:sldMkLst>
          <pc:docMk/>
          <pc:sldMk cId="2141548096" sldId="271"/>
        </pc:sldMkLst>
      </pc:sldChg>
      <pc:sldChg chg="del">
        <pc:chgData name="Simon Prince" userId="fcc015fbc7a3e533" providerId="LiveId" clId="{0B71BCAA-22EE-4494-BAFD-E751A823A972}" dt="2022-08-01T11:23:01.232" v="18" actId="47"/>
        <pc:sldMkLst>
          <pc:docMk/>
          <pc:sldMk cId="3860633080" sldId="272"/>
        </pc:sldMkLst>
      </pc:sldChg>
      <pc:sldChg chg="del">
        <pc:chgData name="Simon Prince" userId="fcc015fbc7a3e533" providerId="LiveId" clId="{0B71BCAA-22EE-4494-BAFD-E751A823A972}" dt="2022-08-01T11:22:58.306" v="11" actId="47"/>
        <pc:sldMkLst>
          <pc:docMk/>
          <pc:sldMk cId="92125629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Chapter 4:  Deep Neural Networks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4DD313-135B-F471-D14E-1C132E192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724" y="261610"/>
            <a:ext cx="6522552" cy="63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0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EAF9D7-FFDE-8885-BF89-8C883466B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499" y="511054"/>
            <a:ext cx="10033002" cy="583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49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0E5F38-DE80-6901-763F-067D1D415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1474"/>
            <a:ext cx="12192000" cy="435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6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21D811-5C90-B9AC-0FD1-2B9D7EE62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4627"/>
            <a:ext cx="12192000" cy="260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71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FB6F11-8B8E-9E4F-DAF7-29CCB52EC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102" y="261610"/>
            <a:ext cx="4901796" cy="63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060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2FA9C5-A8D7-295F-F1B0-F8E586BEF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984"/>
            <a:ext cx="12192000" cy="56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81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ED1EED-DD16-3DDB-8523-07107CF45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3429"/>
            <a:ext cx="12192000" cy="407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88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145</Words>
  <Application>Microsoft Office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3</cp:revision>
  <dcterms:created xsi:type="dcterms:W3CDTF">2022-08-01T10:54:48Z</dcterms:created>
  <dcterms:modified xsi:type="dcterms:W3CDTF">2022-08-01T11:28:49Z</dcterms:modified>
</cp:coreProperties>
</file>