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4" r:id="rId4"/>
    <p:sldId id="262" r:id="rId5"/>
    <p:sldId id="267" r:id="rId6"/>
    <p:sldId id="273" r:id="rId7"/>
    <p:sldId id="270" r:id="rId8"/>
    <p:sldId id="269" r:id="rId9"/>
    <p:sldId id="263" r:id="rId10"/>
    <p:sldId id="271" r:id="rId11"/>
    <p:sldId id="265" r:id="rId12"/>
    <p:sldId id="268" r:id="rId13"/>
    <p:sldId id="272" r:id="rId14"/>
    <p:sldId id="261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161" d="100"/>
          <a:sy n="161" d="100"/>
        </p:scale>
        <p:origin x="114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mon Prince" userId="fcc015fbc7a3e533" providerId="LiveId" clId="{4837EE9D-845C-4499-A1DC-7F770D3EBB81}"/>
    <pc:docChg chg="undo custSel addSld delSld modSld sldOrd">
      <pc:chgData name="Simon Prince" userId="fcc015fbc7a3e533" providerId="LiveId" clId="{4837EE9D-845C-4499-A1DC-7F770D3EBB81}" dt="2022-08-01T11:23:15.400" v="139" actId="20577"/>
      <pc:docMkLst>
        <pc:docMk/>
      </pc:docMkLst>
      <pc:sldChg chg="modSp mod">
        <pc:chgData name="Simon Prince" userId="fcc015fbc7a3e533" providerId="LiveId" clId="{4837EE9D-845C-4499-A1DC-7F770D3EBB81}" dt="2022-08-01T11:23:15.400" v="139" actId="20577"/>
        <pc:sldMkLst>
          <pc:docMk/>
          <pc:sldMk cId="876106008" sldId="256"/>
        </pc:sldMkLst>
        <pc:spChg chg="mod">
          <ac:chgData name="Simon Prince" userId="fcc015fbc7a3e533" providerId="LiveId" clId="{4837EE9D-845C-4499-A1DC-7F770D3EBB81}" dt="2022-08-01T11:23:15.400" v="139" actId="20577"/>
          <ac:spMkLst>
            <pc:docMk/>
            <pc:sldMk cId="876106008" sldId="256"/>
            <ac:spMk id="3" creationId="{59CAAE44-D49D-434D-AD0A-3789FE33C447}"/>
          </ac:spMkLst>
        </pc:spChg>
      </pc:sldChg>
      <pc:sldChg chg="addSp delSp modSp mod">
        <pc:chgData name="Simon Prince" userId="fcc015fbc7a3e533" providerId="LiveId" clId="{4837EE9D-845C-4499-A1DC-7F770D3EBB81}" dt="2022-08-01T11:08:44.662" v="79" actId="1076"/>
        <pc:sldMkLst>
          <pc:docMk/>
          <pc:sldMk cId="2057060486" sldId="258"/>
        </pc:sldMkLst>
        <pc:picChg chg="add mod">
          <ac:chgData name="Simon Prince" userId="fcc015fbc7a3e533" providerId="LiveId" clId="{4837EE9D-845C-4499-A1DC-7F770D3EBB81}" dt="2022-08-01T11:08:44.662" v="79" actId="1076"/>
          <ac:picMkLst>
            <pc:docMk/>
            <pc:sldMk cId="2057060486" sldId="258"/>
            <ac:picMk id="4" creationId="{4843DAB7-F749-0F2B-29D1-87122F48B552}"/>
          </ac:picMkLst>
        </pc:picChg>
        <pc:picChg chg="del">
          <ac:chgData name="Simon Prince" userId="fcc015fbc7a3e533" providerId="LiveId" clId="{4837EE9D-845C-4499-A1DC-7F770D3EBB81}" dt="2022-08-01T11:07:22.582" v="0" actId="478"/>
          <ac:picMkLst>
            <pc:docMk/>
            <pc:sldMk cId="2057060486" sldId="258"/>
            <ac:picMk id="8" creationId="{1E710A00-BA58-89C2-0B7B-CC7717995DE3}"/>
          </ac:picMkLst>
        </pc:picChg>
      </pc:sldChg>
      <pc:sldChg chg="del">
        <pc:chgData name="Simon Prince" userId="fcc015fbc7a3e533" providerId="LiveId" clId="{4837EE9D-845C-4499-A1DC-7F770D3EBB81}" dt="2022-08-01T11:07:24.226" v="1" actId="47"/>
        <pc:sldMkLst>
          <pc:docMk/>
          <pc:sldMk cId="1832872857" sldId="259"/>
        </pc:sldMkLst>
      </pc:sldChg>
      <pc:sldChg chg="del">
        <pc:chgData name="Simon Prince" userId="fcc015fbc7a3e533" providerId="LiveId" clId="{4837EE9D-845C-4499-A1DC-7F770D3EBB81}" dt="2022-08-01T11:07:28.331" v="3" actId="47"/>
        <pc:sldMkLst>
          <pc:docMk/>
          <pc:sldMk cId="3984251482" sldId="260"/>
        </pc:sldMkLst>
      </pc:sldChg>
      <pc:sldChg chg="addSp delSp mod ord">
        <pc:chgData name="Simon Prince" userId="fcc015fbc7a3e533" providerId="LiveId" clId="{4837EE9D-845C-4499-A1DC-7F770D3EBB81}" dt="2022-08-01T11:21:33.039" v="133"/>
        <pc:sldMkLst>
          <pc:docMk/>
          <pc:sldMk cId="2148269753" sldId="261"/>
        </pc:sldMkLst>
        <pc:picChg chg="del">
          <ac:chgData name="Simon Prince" userId="fcc015fbc7a3e533" providerId="LiveId" clId="{4837EE9D-845C-4499-A1DC-7F770D3EBB81}" dt="2022-08-01T11:07:26.502" v="2" actId="478"/>
          <ac:picMkLst>
            <pc:docMk/>
            <pc:sldMk cId="2148269753" sldId="261"/>
            <ac:picMk id="4" creationId="{741BD582-6507-23C4-2CF9-A25B185D58F6}"/>
          </ac:picMkLst>
        </pc:picChg>
        <pc:picChg chg="add">
          <ac:chgData name="Simon Prince" userId="fcc015fbc7a3e533" providerId="LiveId" clId="{4837EE9D-845C-4499-A1DC-7F770D3EBB81}" dt="2022-08-01T11:09:11.687" v="80" actId="22"/>
          <ac:picMkLst>
            <pc:docMk/>
            <pc:sldMk cId="2148269753" sldId="261"/>
            <ac:picMk id="5" creationId="{A4378A33-519B-561B-157F-9BF725282BBA}"/>
          </ac:picMkLst>
        </pc:picChg>
      </pc:sldChg>
      <pc:sldChg chg="addSp add mod ord">
        <pc:chgData name="Simon Prince" userId="fcc015fbc7a3e533" providerId="LiveId" clId="{4837EE9D-845C-4499-A1DC-7F770D3EBB81}" dt="2022-08-01T11:18:27.396" v="113"/>
        <pc:sldMkLst>
          <pc:docMk/>
          <pc:sldMk cId="2460478919" sldId="262"/>
        </pc:sldMkLst>
        <pc:picChg chg="add">
          <ac:chgData name="Simon Prince" userId="fcc015fbc7a3e533" providerId="LiveId" clId="{4837EE9D-845C-4499-A1DC-7F770D3EBB81}" dt="2022-08-01T11:09:38.829" v="81" actId="22"/>
          <ac:picMkLst>
            <pc:docMk/>
            <pc:sldMk cId="2460478919" sldId="262"/>
            <ac:picMk id="4" creationId="{DBCE55F2-666D-EF1B-DFCA-5EEA30265A26}"/>
          </ac:picMkLst>
        </pc:picChg>
      </pc:sldChg>
      <pc:sldChg chg="addSp add mod">
        <pc:chgData name="Simon Prince" userId="fcc015fbc7a3e533" providerId="LiveId" clId="{4837EE9D-845C-4499-A1DC-7F770D3EBB81}" dt="2022-08-01T11:10:11.412" v="82" actId="22"/>
        <pc:sldMkLst>
          <pc:docMk/>
          <pc:sldMk cId="639749585" sldId="263"/>
        </pc:sldMkLst>
        <pc:picChg chg="add">
          <ac:chgData name="Simon Prince" userId="fcc015fbc7a3e533" providerId="LiveId" clId="{4837EE9D-845C-4499-A1DC-7F770D3EBB81}" dt="2022-08-01T11:10:11.412" v="82" actId="22"/>
          <ac:picMkLst>
            <pc:docMk/>
            <pc:sldMk cId="639749585" sldId="263"/>
            <ac:picMk id="4" creationId="{824E1C5E-1763-8829-EF7D-D1B8B9532DB2}"/>
          </ac:picMkLst>
        </pc:picChg>
      </pc:sldChg>
      <pc:sldChg chg="addSp delSp add mod ord">
        <pc:chgData name="Simon Prince" userId="fcc015fbc7a3e533" providerId="LiveId" clId="{4837EE9D-845C-4499-A1DC-7F770D3EBB81}" dt="2022-08-01T11:18:23.395" v="111"/>
        <pc:sldMkLst>
          <pc:docMk/>
          <pc:sldMk cId="3063279466" sldId="264"/>
        </pc:sldMkLst>
        <pc:picChg chg="add">
          <ac:chgData name="Simon Prince" userId="fcc015fbc7a3e533" providerId="LiveId" clId="{4837EE9D-845C-4499-A1DC-7F770D3EBB81}" dt="2022-08-01T11:10:48.295" v="83" actId="22"/>
          <ac:picMkLst>
            <pc:docMk/>
            <pc:sldMk cId="3063279466" sldId="264"/>
            <ac:picMk id="4" creationId="{8D9E0418-5192-9E7E-56D4-C0107A545D22}"/>
          </ac:picMkLst>
        </pc:picChg>
        <pc:picChg chg="add del">
          <ac:chgData name="Simon Prince" userId="fcc015fbc7a3e533" providerId="LiveId" clId="{4837EE9D-845C-4499-A1DC-7F770D3EBB81}" dt="2022-08-01T11:11:34.264" v="85" actId="22"/>
          <ac:picMkLst>
            <pc:docMk/>
            <pc:sldMk cId="3063279466" sldId="264"/>
            <ac:picMk id="6" creationId="{6DEFEAC0-8A26-9459-89E3-5E7955C2E72A}"/>
          </ac:picMkLst>
        </pc:picChg>
      </pc:sldChg>
      <pc:sldChg chg="addSp add mod">
        <pc:chgData name="Simon Prince" userId="fcc015fbc7a3e533" providerId="LiveId" clId="{4837EE9D-845C-4499-A1DC-7F770D3EBB81}" dt="2022-08-01T11:11:40.004" v="86" actId="22"/>
        <pc:sldMkLst>
          <pc:docMk/>
          <pc:sldMk cId="4264293814" sldId="265"/>
        </pc:sldMkLst>
        <pc:picChg chg="add">
          <ac:chgData name="Simon Prince" userId="fcc015fbc7a3e533" providerId="LiveId" clId="{4837EE9D-845C-4499-A1DC-7F770D3EBB81}" dt="2022-08-01T11:11:40.004" v="86" actId="22"/>
          <ac:picMkLst>
            <pc:docMk/>
            <pc:sldMk cId="4264293814" sldId="265"/>
            <ac:picMk id="4" creationId="{E9EA5876-1A5D-AC90-49CA-3AB94228543C}"/>
          </ac:picMkLst>
        </pc:picChg>
      </pc:sldChg>
      <pc:sldChg chg="addSp add del mod">
        <pc:chgData name="Simon Prince" userId="fcc015fbc7a3e533" providerId="LiveId" clId="{4837EE9D-845C-4499-A1DC-7F770D3EBB81}" dt="2022-08-01T11:13:26.166" v="93" actId="47"/>
        <pc:sldMkLst>
          <pc:docMk/>
          <pc:sldMk cId="1386029230" sldId="266"/>
        </pc:sldMkLst>
        <pc:picChg chg="add">
          <ac:chgData name="Simon Prince" userId="fcc015fbc7a3e533" providerId="LiveId" clId="{4837EE9D-845C-4499-A1DC-7F770D3EBB81}" dt="2022-08-01T11:12:28.201" v="87" actId="22"/>
          <ac:picMkLst>
            <pc:docMk/>
            <pc:sldMk cId="1386029230" sldId="266"/>
            <ac:picMk id="4" creationId="{59327B9A-0206-550F-26F4-E1B08BB473D6}"/>
          </ac:picMkLst>
        </pc:picChg>
      </pc:sldChg>
      <pc:sldChg chg="addSp delSp modSp add mod ord">
        <pc:chgData name="Simon Prince" userId="fcc015fbc7a3e533" providerId="LiveId" clId="{4837EE9D-845C-4499-A1DC-7F770D3EBB81}" dt="2022-08-01T11:21:08.727" v="125" actId="22"/>
        <pc:sldMkLst>
          <pc:docMk/>
          <pc:sldMk cId="728251113" sldId="267"/>
        </pc:sldMkLst>
        <pc:picChg chg="add del mod modCrop">
          <ac:chgData name="Simon Prince" userId="fcc015fbc7a3e533" providerId="LiveId" clId="{4837EE9D-845C-4499-A1DC-7F770D3EBB81}" dt="2022-08-01T11:20:05.822" v="122" actId="478"/>
          <ac:picMkLst>
            <pc:docMk/>
            <pc:sldMk cId="728251113" sldId="267"/>
            <ac:picMk id="4" creationId="{E5DE0D7F-A17A-2781-CCC7-C36B578E0B84}"/>
          </ac:picMkLst>
        </pc:picChg>
        <pc:picChg chg="add del">
          <ac:chgData name="Simon Prince" userId="fcc015fbc7a3e533" providerId="LiveId" clId="{4837EE9D-845C-4499-A1DC-7F770D3EBB81}" dt="2022-08-01T11:20:38.265" v="124" actId="478"/>
          <ac:picMkLst>
            <pc:docMk/>
            <pc:sldMk cId="728251113" sldId="267"/>
            <ac:picMk id="6" creationId="{2DE79AEE-5BD1-63F9-4760-5E1A9E83CFB4}"/>
          </ac:picMkLst>
        </pc:picChg>
        <pc:picChg chg="add">
          <ac:chgData name="Simon Prince" userId="fcc015fbc7a3e533" providerId="LiveId" clId="{4837EE9D-845C-4499-A1DC-7F770D3EBB81}" dt="2022-08-01T11:21:08.727" v="125" actId="22"/>
          <ac:picMkLst>
            <pc:docMk/>
            <pc:sldMk cId="728251113" sldId="267"/>
            <ac:picMk id="8" creationId="{2E209F1E-EF8F-CC10-711F-63EF236EAB29}"/>
          </ac:picMkLst>
        </pc:picChg>
      </pc:sldChg>
      <pc:sldChg chg="addSp delSp modSp add mod ord">
        <pc:chgData name="Simon Prince" userId="fcc015fbc7a3e533" providerId="LiveId" clId="{4837EE9D-845C-4499-A1DC-7F770D3EBB81}" dt="2022-08-01T11:21:46.052" v="137"/>
        <pc:sldMkLst>
          <pc:docMk/>
          <pc:sldMk cId="169570950" sldId="268"/>
        </pc:sldMkLst>
        <pc:picChg chg="add del">
          <ac:chgData name="Simon Prince" userId="fcc015fbc7a3e533" providerId="LiveId" clId="{4837EE9D-845C-4499-A1DC-7F770D3EBB81}" dt="2022-08-01T11:14:17.415" v="95" actId="22"/>
          <ac:picMkLst>
            <pc:docMk/>
            <pc:sldMk cId="169570950" sldId="268"/>
            <ac:picMk id="4" creationId="{DBABDC2F-17A5-AEEF-2D0D-D9DC92D837E0}"/>
          </ac:picMkLst>
        </pc:picChg>
        <pc:picChg chg="add del">
          <ac:chgData name="Simon Prince" userId="fcc015fbc7a3e533" providerId="LiveId" clId="{4837EE9D-845C-4499-A1DC-7F770D3EBB81}" dt="2022-08-01T11:14:25.999" v="97" actId="22"/>
          <ac:picMkLst>
            <pc:docMk/>
            <pc:sldMk cId="169570950" sldId="268"/>
            <ac:picMk id="6" creationId="{412E92DA-7D0F-1EA3-DEB3-6D9C4B46A2BF}"/>
          </ac:picMkLst>
        </pc:picChg>
        <pc:picChg chg="add mod">
          <ac:chgData name="Simon Prince" userId="fcc015fbc7a3e533" providerId="LiveId" clId="{4837EE9D-845C-4499-A1DC-7F770D3EBB81}" dt="2022-08-01T11:14:53.290" v="99" actId="14100"/>
          <ac:picMkLst>
            <pc:docMk/>
            <pc:sldMk cId="169570950" sldId="268"/>
            <ac:picMk id="8" creationId="{2EDC7104-159E-EFA1-738A-AB010A0C1A1E}"/>
          </ac:picMkLst>
        </pc:picChg>
      </pc:sldChg>
      <pc:sldChg chg="addSp modSp add mod ord">
        <pc:chgData name="Simon Prince" userId="fcc015fbc7a3e533" providerId="LiveId" clId="{4837EE9D-845C-4499-A1DC-7F770D3EBB81}" dt="2022-08-01T11:21:31.195" v="131"/>
        <pc:sldMkLst>
          <pc:docMk/>
          <pc:sldMk cId="1629144992" sldId="269"/>
        </pc:sldMkLst>
        <pc:picChg chg="add mod">
          <ac:chgData name="Simon Prince" userId="fcc015fbc7a3e533" providerId="LiveId" clId="{4837EE9D-845C-4499-A1DC-7F770D3EBB81}" dt="2022-08-01T11:17:53.204" v="107" actId="14100"/>
          <ac:picMkLst>
            <pc:docMk/>
            <pc:sldMk cId="1629144992" sldId="269"/>
            <ac:picMk id="4" creationId="{4B52B955-1D6D-36D8-9F1D-A290289667D6}"/>
          </ac:picMkLst>
        </pc:picChg>
      </pc:sldChg>
      <pc:sldChg chg="addSp add mod ord">
        <pc:chgData name="Simon Prince" userId="fcc015fbc7a3e533" providerId="LiveId" clId="{4837EE9D-845C-4499-A1DC-7F770D3EBB81}" dt="2022-08-01T11:21:24.039" v="127"/>
        <pc:sldMkLst>
          <pc:docMk/>
          <pc:sldMk cId="2934175938" sldId="270"/>
        </pc:sldMkLst>
        <pc:picChg chg="add">
          <ac:chgData name="Simon Prince" userId="fcc015fbc7a3e533" providerId="LiveId" clId="{4837EE9D-845C-4499-A1DC-7F770D3EBB81}" dt="2022-08-01T11:16:28.691" v="101" actId="22"/>
          <ac:picMkLst>
            <pc:docMk/>
            <pc:sldMk cId="2934175938" sldId="270"/>
            <ac:picMk id="4" creationId="{4B3AACA0-71F7-AD22-BD0D-FB11DA29879F}"/>
          </ac:picMkLst>
        </pc:picChg>
      </pc:sldChg>
      <pc:sldChg chg="addSp add mod ord">
        <pc:chgData name="Simon Prince" userId="fcc015fbc7a3e533" providerId="LiveId" clId="{4837EE9D-845C-4499-A1DC-7F770D3EBB81}" dt="2022-08-01T11:21:38.710" v="135"/>
        <pc:sldMkLst>
          <pc:docMk/>
          <pc:sldMk cId="2141548096" sldId="271"/>
        </pc:sldMkLst>
        <pc:picChg chg="add">
          <ac:chgData name="Simon Prince" userId="fcc015fbc7a3e533" providerId="LiveId" clId="{4837EE9D-845C-4499-A1DC-7F770D3EBB81}" dt="2022-08-01T11:16:56.104" v="102" actId="22"/>
          <ac:picMkLst>
            <pc:docMk/>
            <pc:sldMk cId="2141548096" sldId="271"/>
            <ac:picMk id="4" creationId="{0EEE2DAF-C70D-A7F0-A93F-51858E39601A}"/>
          </ac:picMkLst>
        </pc:picChg>
      </pc:sldChg>
      <pc:sldChg chg="addSp delSp modSp add mod">
        <pc:chgData name="Simon Prince" userId="fcc015fbc7a3e533" providerId="LiveId" clId="{4837EE9D-845C-4499-A1DC-7F770D3EBB81}" dt="2022-08-01T11:17:46.846" v="106" actId="14100"/>
        <pc:sldMkLst>
          <pc:docMk/>
          <pc:sldMk cId="3860633080" sldId="272"/>
        </pc:sldMkLst>
        <pc:picChg chg="del">
          <ac:chgData name="Simon Prince" userId="fcc015fbc7a3e533" providerId="LiveId" clId="{4837EE9D-845C-4499-A1DC-7F770D3EBB81}" dt="2022-08-01T11:17:32.422" v="104" actId="478"/>
          <ac:picMkLst>
            <pc:docMk/>
            <pc:sldMk cId="3860633080" sldId="272"/>
            <ac:picMk id="4" creationId="{0EEE2DAF-C70D-A7F0-A93F-51858E39601A}"/>
          </ac:picMkLst>
        </pc:picChg>
        <pc:picChg chg="add mod">
          <ac:chgData name="Simon Prince" userId="fcc015fbc7a3e533" providerId="LiveId" clId="{4837EE9D-845C-4499-A1DC-7F770D3EBB81}" dt="2022-08-01T11:17:46.846" v="106" actId="14100"/>
          <ac:picMkLst>
            <pc:docMk/>
            <pc:sldMk cId="3860633080" sldId="272"/>
            <ac:picMk id="5" creationId="{880DA912-19CB-92F3-7FA3-AA1D29328BF8}"/>
          </ac:picMkLst>
        </pc:picChg>
      </pc:sldChg>
      <pc:sldChg chg="addSp delSp add mod">
        <pc:chgData name="Simon Prince" userId="fcc015fbc7a3e533" providerId="LiveId" clId="{4837EE9D-845C-4499-A1DC-7F770D3EBB81}" dt="2022-08-01T11:19:41.254" v="120" actId="22"/>
        <pc:sldMkLst>
          <pc:docMk/>
          <pc:sldMk cId="92125629" sldId="273"/>
        </pc:sldMkLst>
        <pc:picChg chg="del">
          <ac:chgData name="Simon Prince" userId="fcc015fbc7a3e533" providerId="LiveId" clId="{4837EE9D-845C-4499-A1DC-7F770D3EBB81}" dt="2022-08-01T11:19:39.966" v="119" actId="478"/>
          <ac:picMkLst>
            <pc:docMk/>
            <pc:sldMk cId="92125629" sldId="273"/>
            <ac:picMk id="4" creationId="{E5DE0D7F-A17A-2781-CCC7-C36B578E0B84}"/>
          </ac:picMkLst>
        </pc:picChg>
        <pc:picChg chg="add">
          <ac:chgData name="Simon Prince" userId="fcc015fbc7a3e533" providerId="LiveId" clId="{4837EE9D-845C-4499-A1DC-7F770D3EBB81}" dt="2022-08-01T11:19:41.254" v="120" actId="22"/>
          <ac:picMkLst>
            <pc:docMk/>
            <pc:sldMk cId="92125629" sldId="273"/>
            <ac:picMk id="5" creationId="{0CFCF1F0-87B7-BC49-3773-83606CF117D8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8C861A-4B34-44D6-E3AB-7702CB2DFB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7EC55D-9912-D653-0994-2A5E298B01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B2DFDF-12E1-7B21-E377-951EFFD13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2022-08-01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CE213F-2BE1-0E8B-B13F-F4EEC2796F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3465E2-2E3B-F700-7EF8-0C1317DBD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610501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7155B8-AB49-580B-0293-9474313A91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49C7D6-DFE8-F1B0-3EE6-278E52EC5D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EA5CC6-2845-8C88-DAAB-194523372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2022-08-01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484904-EA24-7059-042B-F952431F7D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62F38C-4B55-8333-4A49-9F722E136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391485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E20BB8-D771-8A58-C9CF-7A40276718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9E04B0-5D43-2546-8CB3-C7C372B8DB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588319-BA79-ECFA-F3DE-B73A4094D7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2022-08-01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EB35D3-584B-2693-3289-465A95DA86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F4D03C-CD4F-83C1-DAFB-0E0EC2266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714922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EA94C-5FAA-27A9-2C53-A576C7B159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F1D694-52E9-B911-AF4F-CF96111E1A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0F96FA-F565-5EF7-C615-DEB2DA7A6E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E3AEBB-02AD-53A8-FDEB-4C0EA5F29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2022-08-01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6FA128-2488-888B-A5FB-10142FB92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48F630-83E3-9F98-DDFE-DD4B8D476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97629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F0637-668F-9620-CAD3-B132D2AD61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802F9E-3A66-3E07-E875-F283734FFE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AA538C-C099-18D7-A689-59824C882C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7028B27-D551-6043-5E0D-FC28AA09D7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7132EEE-D3DB-1ACE-89C5-E763101586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5210D43-23F6-874F-7152-068CF23E1B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2022-08-01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100AD9C-2C83-4D32-D73D-3EB621A70C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EE87AB5-65DF-F3AE-0DDB-294894492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573131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5405E-E035-629B-7233-6728B01214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B5E2386-5707-35BB-014F-C4842BF854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2022-08-01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D57ADC-0CCC-1EF4-5625-1B8C027AC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3EBE1B-427E-EB65-1679-9E777BCA34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892974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54E9DE-D8EC-3A11-8782-A19E8BD024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2022-08-01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0C5B4B5-80B4-A18A-92FA-CA8D08290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66F418-2189-5827-0E1D-C9A3675595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61260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710447-8CC6-824B-5176-CEB2FBF9B7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D313D1-3DA2-A8C5-CAAC-E07A8C2F56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EB8A1F-DC9F-627E-CF0B-1D1039C9BF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0E7F92-233E-F4E1-B437-9417C7B070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2022-08-01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AB00EA-EBEC-23DC-93AC-89894BBDD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498163-B98A-4411-8D2C-62126742E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635128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6666A3-8E27-AFFE-A177-2E7A52107C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5A84049-4206-10C4-53D8-FF2CEA5AD6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4E5440-CCB5-B937-DCD5-33B48811D2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BE541C-496B-4229-AB04-3430D1635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2022-08-01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AE8BB7-372F-0DD7-411B-D611B1A881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DBE241-C304-A2C0-0CC6-1E08CA660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19108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01CA38-C338-0CC5-916A-9AE1F6ACD8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85E4C3B-FC4A-F1B8-2CF6-C20507E5CE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E81699-65D2-A6E2-76E2-3236C41979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2022-08-01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555443-9EE5-9B22-CED0-9691C49678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9B74CE-824A-AB01-3C12-CE3758BBB7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907620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D7B50EE-F967-1B55-D578-9F9021DB6AD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DC4BA4-6AA2-DBCB-0DA2-DA7E5FDD1D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4E8CC2-DDAD-E524-AA53-62AB1C26A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2022-08-01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B65393-CD5D-51A2-8CA9-3B237C72C5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0D0EA8-8FFC-6DD6-B6F1-90B680ADB6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976793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6487E05-E37F-7E09-6565-52162F2DBC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AC5BAD-073A-98FA-2B2C-36F857473A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675E65-7D47-2AD6-AFD2-96CCAB653B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1DE444-814C-45B6-ABEB-B7373B2D1E17}" type="datetimeFigureOut">
              <a:rPr lang="en-CA" smtClean="0"/>
              <a:t>2022-08-01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C36A5F-E0A2-38F7-9423-8EC8CD9E16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C68A3A-0E8C-EEBC-D63D-40CA6C72BA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85286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ADD1F4-7C0F-8924-9503-CE2BEC81458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/>
              <a:t>Understanding Deep Learning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CAAE44-D49D-434D-AD0A-3789FE33C44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/>
              <a:t>Chapter 3:  Shallow Neural Networks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20BCCE2-98C5-7312-3DEE-4706624C6B39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</p:spTree>
    <p:extLst>
      <p:ext uri="{BB962C8B-B14F-4D97-AF65-F5344CB8AC3E}">
        <p14:creationId xmlns:p14="http://schemas.microsoft.com/office/powerpoint/2010/main" val="8761060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843DAB7-F749-0F2B-29D1-87122F48B5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1829" y="913621"/>
            <a:ext cx="7020738" cy="5164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70604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D9E0418-5192-9E7E-56D4-C0107A545D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93252"/>
            <a:ext cx="12192000" cy="3871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2794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BCE55F2-666D-EF1B-DFCA-5EEA30265A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1919" y="0"/>
            <a:ext cx="528816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4789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E209F1E-EF8F-CC10-711F-63EF236EAB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95186"/>
            <a:ext cx="12192000" cy="3267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2511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CFCF1F0-87B7-BC49-3773-83606CF117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87172"/>
            <a:ext cx="12192000" cy="3883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1256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B3AACA0-71F7-AD22-BD0D-FB11DA2987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62167"/>
            <a:ext cx="12192000" cy="3733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1759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B52B955-1D6D-36D8-9F1D-A290289667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3927" y="1982588"/>
            <a:ext cx="6844146" cy="2892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1449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24E1C5E-1763-8829-EF7D-D1B8B9532D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3733" y="0"/>
            <a:ext cx="50645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749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EEE2DAF-C70D-A7F0-A93F-51858E3960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87162"/>
            <a:ext cx="12192000" cy="4083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5480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9EA5876-1A5D-AC90-49CA-3AB9422854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57375"/>
            <a:ext cx="12192000" cy="3543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2938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EDC7104-159E-EFA1-738A-AB010A0C1A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700" y="2068766"/>
            <a:ext cx="6324600" cy="2720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709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80DA912-19CB-92F3-7FA3-AA1D29328B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4243" y="1387647"/>
            <a:ext cx="6523514" cy="4082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6330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4378A33-519B-561B-157F-9BF725282B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591" y="0"/>
            <a:ext cx="112368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2697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247</Words>
  <Application>Microsoft Office PowerPoint</Application>
  <PresentationFormat>Widescreen</PresentationFormat>
  <Paragraphs>16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Times New Roman</vt:lpstr>
      <vt:lpstr>Office Theme</vt:lpstr>
      <vt:lpstr>Understanding Deep Learning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Understanding Deep Learning</dc:title>
  <dc:creator>Simon Prince</dc:creator>
  <cp:lastModifiedBy>Simon Prince</cp:lastModifiedBy>
  <cp:revision>2</cp:revision>
  <dcterms:created xsi:type="dcterms:W3CDTF">2022-08-01T10:54:48Z</dcterms:created>
  <dcterms:modified xsi:type="dcterms:W3CDTF">2022-08-01T11:23:19Z</dcterms:modified>
</cp:coreProperties>
</file>