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8" r:id="rId4"/>
    <p:sldId id="269" r:id="rId5"/>
    <p:sldId id="263" r:id="rId6"/>
    <p:sldId id="259" r:id="rId7"/>
    <p:sldId id="265" r:id="rId8"/>
    <p:sldId id="260" r:id="rId9"/>
    <p:sldId id="261" r:id="rId10"/>
    <p:sldId id="262" r:id="rId11"/>
    <p:sldId id="272" r:id="rId12"/>
    <p:sldId id="267" r:id="rId13"/>
    <p:sldId id="271" r:id="rId14"/>
    <p:sldId id="266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E2189B-4173-4BBE-BFE7-32D40D696A32}" v="1" dt="2022-08-01T11:46:08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75" d="100"/>
          <a:sy n="75" d="100"/>
        </p:scale>
        <p:origin x="3432" y="20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EAE2189B-4173-4BBE-BFE7-32D40D696A32}"/>
    <pc:docChg chg="undo custSel addSld delSld modSld sldOrd">
      <pc:chgData name="Simon Prince" userId="fcc015fbc7a3e533" providerId="LiveId" clId="{EAE2189B-4173-4BBE-BFE7-32D40D696A32}" dt="2022-08-01T11:52:09.258" v="101" actId="14100"/>
      <pc:docMkLst>
        <pc:docMk/>
      </pc:docMkLst>
      <pc:sldChg chg="modSp mod">
        <pc:chgData name="Simon Prince" userId="fcc015fbc7a3e533" providerId="LiveId" clId="{EAE2189B-4173-4BBE-BFE7-32D40D696A32}" dt="2022-08-01T11:45:21.728" v="36" actId="20577"/>
        <pc:sldMkLst>
          <pc:docMk/>
          <pc:sldMk cId="876106008" sldId="256"/>
        </pc:sldMkLst>
        <pc:spChg chg="mod">
          <ac:chgData name="Simon Prince" userId="fcc015fbc7a3e533" providerId="LiveId" clId="{EAE2189B-4173-4BBE-BFE7-32D40D696A32}" dt="2022-08-01T11:45:21.728" v="36" actId="20577"/>
          <ac:spMkLst>
            <pc:docMk/>
            <pc:sldMk cId="876106008" sldId="256"/>
            <ac:spMk id="3" creationId="{59CAAE44-D49D-434D-AD0A-3789FE33C447}"/>
          </ac:spMkLst>
        </pc:spChg>
      </pc:sldChg>
      <pc:sldChg chg="del">
        <pc:chgData name="Simon Prince" userId="fcc015fbc7a3e533" providerId="LiveId" clId="{EAE2189B-4173-4BBE-BFE7-32D40D696A32}" dt="2022-08-01T11:45:29.846" v="41" actId="47"/>
        <pc:sldMkLst>
          <pc:docMk/>
          <pc:sldMk cId="2057060486" sldId="258"/>
        </pc:sldMkLst>
      </pc:sldChg>
      <pc:sldChg chg="addSp delSp modSp mod">
        <pc:chgData name="Simon Prince" userId="fcc015fbc7a3e533" providerId="LiveId" clId="{EAE2189B-4173-4BBE-BFE7-32D40D696A32}" dt="2022-08-01T11:46:11.661" v="58" actId="14100"/>
        <pc:sldMkLst>
          <pc:docMk/>
          <pc:sldMk cId="1352907439" sldId="259"/>
        </pc:sldMkLst>
        <pc:picChg chg="del">
          <ac:chgData name="Simon Prince" userId="fcc015fbc7a3e533" providerId="LiveId" clId="{EAE2189B-4173-4BBE-BFE7-32D40D696A32}" dt="2022-08-01T11:45:25.912" v="37" actId="478"/>
          <ac:picMkLst>
            <pc:docMk/>
            <pc:sldMk cId="1352907439" sldId="259"/>
            <ac:picMk id="4" creationId="{5C4DD313-135B-F471-D14E-1C132E19268C}"/>
          </ac:picMkLst>
        </pc:picChg>
        <pc:picChg chg="add mod">
          <ac:chgData name="Simon Prince" userId="fcc015fbc7a3e533" providerId="LiveId" clId="{EAE2189B-4173-4BBE-BFE7-32D40D696A32}" dt="2022-08-01T11:46:11.661" v="58" actId="14100"/>
          <ac:picMkLst>
            <pc:docMk/>
            <pc:sldMk cId="1352907439" sldId="259"/>
            <ac:picMk id="6" creationId="{CDF99B40-BC46-EC3E-AD35-6FC936E66C5C}"/>
          </ac:picMkLst>
        </pc:picChg>
      </pc:sldChg>
      <pc:sldChg chg="del">
        <pc:chgData name="Simon Prince" userId="fcc015fbc7a3e533" providerId="LiveId" clId="{EAE2189B-4173-4BBE-BFE7-32D40D696A32}" dt="2022-08-01T11:45:28.792" v="39" actId="47"/>
        <pc:sldMkLst>
          <pc:docMk/>
          <pc:sldMk cId="145696385" sldId="260"/>
        </pc:sldMkLst>
      </pc:sldChg>
      <pc:sldChg chg="addSp add mod">
        <pc:chgData name="Simon Prince" userId="fcc015fbc7a3e533" providerId="LiveId" clId="{EAE2189B-4173-4BBE-BFE7-32D40D696A32}" dt="2022-08-01T11:46:24.139" v="59" actId="22"/>
        <pc:sldMkLst>
          <pc:docMk/>
          <pc:sldMk cId="3506930741" sldId="260"/>
        </pc:sldMkLst>
        <pc:picChg chg="add">
          <ac:chgData name="Simon Prince" userId="fcc015fbc7a3e533" providerId="LiveId" clId="{EAE2189B-4173-4BBE-BFE7-32D40D696A32}" dt="2022-08-01T11:46:24.139" v="59" actId="22"/>
          <ac:picMkLst>
            <pc:docMk/>
            <pc:sldMk cId="3506930741" sldId="260"/>
            <ac:picMk id="4" creationId="{69EBEFE9-2559-11F6-97D9-71251C178DA1}"/>
          </ac:picMkLst>
        </pc:picChg>
      </pc:sldChg>
      <pc:sldChg chg="del">
        <pc:chgData name="Simon Prince" userId="fcc015fbc7a3e533" providerId="LiveId" clId="{EAE2189B-4173-4BBE-BFE7-32D40D696A32}" dt="2022-08-01T11:45:30.334" v="42" actId="47"/>
        <pc:sldMkLst>
          <pc:docMk/>
          <pc:sldMk cId="1962281037" sldId="261"/>
        </pc:sldMkLst>
      </pc:sldChg>
      <pc:sldChg chg="addSp add mod ord">
        <pc:chgData name="Simon Prince" userId="fcc015fbc7a3e533" providerId="LiveId" clId="{EAE2189B-4173-4BBE-BFE7-32D40D696A32}" dt="2022-08-01T11:51:12.395" v="91"/>
        <pc:sldMkLst>
          <pc:docMk/>
          <pc:sldMk cId="2165017523" sldId="261"/>
        </pc:sldMkLst>
        <pc:picChg chg="add">
          <ac:chgData name="Simon Prince" userId="fcc015fbc7a3e533" providerId="LiveId" clId="{EAE2189B-4173-4BBE-BFE7-32D40D696A32}" dt="2022-08-01T11:46:35.377" v="60" actId="22"/>
          <ac:picMkLst>
            <pc:docMk/>
            <pc:sldMk cId="2165017523" sldId="261"/>
            <ac:picMk id="4" creationId="{8C40E60D-917D-716A-500E-D8BCA9965A18}"/>
          </ac:picMkLst>
        </pc:picChg>
      </pc:sldChg>
      <pc:sldChg chg="addSp add mod ord">
        <pc:chgData name="Simon Prince" userId="fcc015fbc7a3e533" providerId="LiveId" clId="{EAE2189B-4173-4BBE-BFE7-32D40D696A32}" dt="2022-08-01T11:51:18.754" v="93"/>
        <pc:sldMkLst>
          <pc:docMk/>
          <pc:sldMk cId="625589040" sldId="262"/>
        </pc:sldMkLst>
        <pc:picChg chg="add">
          <ac:chgData name="Simon Prince" userId="fcc015fbc7a3e533" providerId="LiveId" clId="{EAE2189B-4173-4BBE-BFE7-32D40D696A32}" dt="2022-08-01T11:46:53.857" v="61" actId="22"/>
          <ac:picMkLst>
            <pc:docMk/>
            <pc:sldMk cId="625589040" sldId="262"/>
            <ac:picMk id="4" creationId="{5A5A6531-0966-C3E1-B666-A6281325EB8E}"/>
          </ac:picMkLst>
        </pc:picChg>
      </pc:sldChg>
      <pc:sldChg chg="del">
        <pc:chgData name="Simon Prince" userId="fcc015fbc7a3e533" providerId="LiveId" clId="{EAE2189B-4173-4BBE-BFE7-32D40D696A32}" dt="2022-08-01T11:45:31.078" v="43" actId="47"/>
        <pc:sldMkLst>
          <pc:docMk/>
          <pc:sldMk cId="2764888168" sldId="262"/>
        </pc:sldMkLst>
      </pc:sldChg>
      <pc:sldChg chg="del">
        <pc:chgData name="Simon Prince" userId="fcc015fbc7a3e533" providerId="LiveId" clId="{EAE2189B-4173-4BBE-BFE7-32D40D696A32}" dt="2022-08-01T11:45:29.323" v="40" actId="47"/>
        <pc:sldMkLst>
          <pc:docMk/>
          <pc:sldMk cId="1317471217" sldId="263"/>
        </pc:sldMkLst>
      </pc:sldChg>
      <pc:sldChg chg="addSp add mod ord">
        <pc:chgData name="Simon Prince" userId="fcc015fbc7a3e533" providerId="LiveId" clId="{EAE2189B-4173-4BBE-BFE7-32D40D696A32}" dt="2022-08-01T11:50:45.872" v="83"/>
        <pc:sldMkLst>
          <pc:docMk/>
          <pc:sldMk cId="2517540864" sldId="263"/>
        </pc:sldMkLst>
        <pc:picChg chg="add">
          <ac:chgData name="Simon Prince" userId="fcc015fbc7a3e533" providerId="LiveId" clId="{EAE2189B-4173-4BBE-BFE7-32D40D696A32}" dt="2022-08-01T11:47:08.802" v="62" actId="22"/>
          <ac:picMkLst>
            <pc:docMk/>
            <pc:sldMk cId="2517540864" sldId="263"/>
            <ac:picMk id="4" creationId="{D4783D05-1862-A9D9-6B2A-A8750EB2D074}"/>
          </ac:picMkLst>
        </pc:picChg>
      </pc:sldChg>
      <pc:sldChg chg="del">
        <pc:chgData name="Simon Prince" userId="fcc015fbc7a3e533" providerId="LiveId" clId="{EAE2189B-4173-4BBE-BFE7-32D40D696A32}" dt="2022-08-01T11:45:28.279" v="38" actId="47"/>
        <pc:sldMkLst>
          <pc:docMk/>
          <pc:sldMk cId="1208549301" sldId="264"/>
        </pc:sldMkLst>
      </pc:sldChg>
      <pc:sldChg chg="addSp add mod ord">
        <pc:chgData name="Simon Prince" userId="fcc015fbc7a3e533" providerId="LiveId" clId="{EAE2189B-4173-4BBE-BFE7-32D40D696A32}" dt="2022-08-01T11:50:25.857" v="77"/>
        <pc:sldMkLst>
          <pc:docMk/>
          <pc:sldMk cId="1510016503" sldId="264"/>
        </pc:sldMkLst>
        <pc:picChg chg="add">
          <ac:chgData name="Simon Prince" userId="fcc015fbc7a3e533" providerId="LiveId" clId="{EAE2189B-4173-4BBE-BFE7-32D40D696A32}" dt="2022-08-01T11:47:21.146" v="63" actId="22"/>
          <ac:picMkLst>
            <pc:docMk/>
            <pc:sldMk cId="1510016503" sldId="264"/>
            <ac:picMk id="4" creationId="{BB4E26AF-5907-C99F-F0B1-2128E479C812}"/>
          </ac:picMkLst>
        </pc:picChg>
      </pc:sldChg>
      <pc:sldChg chg="addSp modSp add mod ord">
        <pc:chgData name="Simon Prince" userId="fcc015fbc7a3e533" providerId="LiveId" clId="{EAE2189B-4173-4BBE-BFE7-32D40D696A32}" dt="2022-08-01T11:51:00.467" v="87"/>
        <pc:sldMkLst>
          <pc:docMk/>
          <pc:sldMk cId="628876187" sldId="265"/>
        </pc:sldMkLst>
        <pc:picChg chg="add mod">
          <ac:chgData name="Simon Prince" userId="fcc015fbc7a3e533" providerId="LiveId" clId="{EAE2189B-4173-4BBE-BFE7-32D40D696A32}" dt="2022-08-01T11:47:36.166" v="66" actId="14100"/>
          <ac:picMkLst>
            <pc:docMk/>
            <pc:sldMk cId="628876187" sldId="265"/>
            <ac:picMk id="4" creationId="{6335A8BF-685A-07CE-E4C8-034DE78BB8DA}"/>
          </ac:picMkLst>
        </pc:picChg>
      </pc:sldChg>
      <pc:sldChg chg="addSp add mod ord">
        <pc:chgData name="Simon Prince" userId="fcc015fbc7a3e533" providerId="LiveId" clId="{EAE2189B-4173-4BBE-BFE7-32D40D696A32}" dt="2022-08-01T11:51:26.902" v="97"/>
        <pc:sldMkLst>
          <pc:docMk/>
          <pc:sldMk cId="4111753605" sldId="266"/>
        </pc:sldMkLst>
        <pc:picChg chg="add">
          <ac:chgData name="Simon Prince" userId="fcc015fbc7a3e533" providerId="LiveId" clId="{EAE2189B-4173-4BBE-BFE7-32D40D696A32}" dt="2022-08-01T11:47:53.995" v="67" actId="22"/>
          <ac:picMkLst>
            <pc:docMk/>
            <pc:sldMk cId="4111753605" sldId="266"/>
            <ac:picMk id="4" creationId="{BD3941B3-CBAA-5860-8476-D8A1B198D2AB}"/>
          </ac:picMkLst>
        </pc:picChg>
      </pc:sldChg>
      <pc:sldChg chg="addSp add mod ord">
        <pc:chgData name="Simon Prince" userId="fcc015fbc7a3e533" providerId="LiveId" clId="{EAE2189B-4173-4BBE-BFE7-32D40D696A32}" dt="2022-08-01T11:51:08.497" v="89"/>
        <pc:sldMkLst>
          <pc:docMk/>
          <pc:sldMk cId="2053077328" sldId="267"/>
        </pc:sldMkLst>
        <pc:picChg chg="add">
          <ac:chgData name="Simon Prince" userId="fcc015fbc7a3e533" providerId="LiveId" clId="{EAE2189B-4173-4BBE-BFE7-32D40D696A32}" dt="2022-08-01T11:48:08.214" v="68" actId="22"/>
          <ac:picMkLst>
            <pc:docMk/>
            <pc:sldMk cId="2053077328" sldId="267"/>
            <ac:picMk id="4" creationId="{451ACE6A-FE01-F090-4E1C-A5238991858A}"/>
          </ac:picMkLst>
        </pc:picChg>
      </pc:sldChg>
      <pc:sldChg chg="addSp modSp add mod ord">
        <pc:chgData name="Simon Prince" userId="fcc015fbc7a3e533" providerId="LiveId" clId="{EAE2189B-4173-4BBE-BFE7-32D40D696A32}" dt="2022-08-01T11:50:30.029" v="79"/>
        <pc:sldMkLst>
          <pc:docMk/>
          <pc:sldMk cId="3057009239" sldId="268"/>
        </pc:sldMkLst>
        <pc:picChg chg="add mod">
          <ac:chgData name="Simon Prince" userId="fcc015fbc7a3e533" providerId="LiveId" clId="{EAE2189B-4173-4BBE-BFE7-32D40D696A32}" dt="2022-08-01T11:48:25.382" v="70" actId="14100"/>
          <ac:picMkLst>
            <pc:docMk/>
            <pc:sldMk cId="3057009239" sldId="268"/>
            <ac:picMk id="4" creationId="{DA12953B-2DA1-5EEA-A097-36D9D57648C7}"/>
          </ac:picMkLst>
        </pc:picChg>
      </pc:sldChg>
      <pc:sldChg chg="addSp modSp add mod ord">
        <pc:chgData name="Simon Prince" userId="fcc015fbc7a3e533" providerId="LiveId" clId="{EAE2189B-4173-4BBE-BFE7-32D40D696A32}" dt="2022-08-01T11:50:40.918" v="81"/>
        <pc:sldMkLst>
          <pc:docMk/>
          <pc:sldMk cId="1876755369" sldId="269"/>
        </pc:sldMkLst>
        <pc:picChg chg="add mod">
          <ac:chgData name="Simon Prince" userId="fcc015fbc7a3e533" providerId="LiveId" clId="{EAE2189B-4173-4BBE-BFE7-32D40D696A32}" dt="2022-08-01T11:48:49.078" v="72" actId="14100"/>
          <ac:picMkLst>
            <pc:docMk/>
            <pc:sldMk cId="1876755369" sldId="269"/>
            <ac:picMk id="4" creationId="{A11E75E4-33CD-E0C8-5CEA-B3B510EC7B5F}"/>
          </ac:picMkLst>
        </pc:picChg>
      </pc:sldChg>
      <pc:sldChg chg="addSp add mod">
        <pc:chgData name="Simon Prince" userId="fcc015fbc7a3e533" providerId="LiveId" clId="{EAE2189B-4173-4BBE-BFE7-32D40D696A32}" dt="2022-08-01T11:49:04.809" v="73" actId="22"/>
        <pc:sldMkLst>
          <pc:docMk/>
          <pc:sldMk cId="3450546302" sldId="270"/>
        </pc:sldMkLst>
        <pc:picChg chg="add">
          <ac:chgData name="Simon Prince" userId="fcc015fbc7a3e533" providerId="LiveId" clId="{EAE2189B-4173-4BBE-BFE7-32D40D696A32}" dt="2022-08-01T11:49:04.809" v="73" actId="22"/>
          <ac:picMkLst>
            <pc:docMk/>
            <pc:sldMk cId="3450546302" sldId="270"/>
            <ac:picMk id="4" creationId="{71377192-0E2B-EFE9-C05A-ABC31F67B15E}"/>
          </ac:picMkLst>
        </pc:picChg>
      </pc:sldChg>
      <pc:sldChg chg="addSp modSp add mod ord">
        <pc:chgData name="Simon Prince" userId="fcc015fbc7a3e533" providerId="LiveId" clId="{EAE2189B-4173-4BBE-BFE7-32D40D696A32}" dt="2022-08-01T11:51:25.731" v="95"/>
        <pc:sldMkLst>
          <pc:docMk/>
          <pc:sldMk cId="2840960865" sldId="271"/>
        </pc:sldMkLst>
        <pc:picChg chg="add mod">
          <ac:chgData name="Simon Prince" userId="fcc015fbc7a3e533" providerId="LiveId" clId="{EAE2189B-4173-4BBE-BFE7-32D40D696A32}" dt="2022-08-01T11:49:22.452" v="75" actId="14100"/>
          <ac:picMkLst>
            <pc:docMk/>
            <pc:sldMk cId="2840960865" sldId="271"/>
            <ac:picMk id="4" creationId="{F4FA8F7E-3180-1D6F-EBAA-AA2B0B2ED7B7}"/>
          </ac:picMkLst>
        </pc:picChg>
      </pc:sldChg>
      <pc:sldChg chg="addSp modSp add mod ord">
        <pc:chgData name="Simon Prince" userId="fcc015fbc7a3e533" providerId="LiveId" clId="{EAE2189B-4173-4BBE-BFE7-32D40D696A32}" dt="2022-08-01T11:52:09.258" v="101" actId="14100"/>
        <pc:sldMkLst>
          <pc:docMk/>
          <pc:sldMk cId="1173176881" sldId="272"/>
        </pc:sldMkLst>
        <pc:picChg chg="add mod">
          <ac:chgData name="Simon Prince" userId="fcc015fbc7a3e533" providerId="LiveId" clId="{EAE2189B-4173-4BBE-BFE7-32D40D696A32}" dt="2022-08-01T11:52:09.258" v="101" actId="14100"/>
          <ac:picMkLst>
            <pc:docMk/>
            <pc:sldMk cId="1173176881" sldId="272"/>
            <ac:picMk id="4" creationId="{15EE9DCF-5D1D-A673-A685-DBB3B1D994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5:  Loss Functions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4E26AF-5907-C99F-F0B1-2128E479C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9488"/>
            <a:ext cx="12192000" cy="373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1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2953B-2DA1-5EEA-A097-36D9D5764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0" y="1216191"/>
            <a:ext cx="5537200" cy="442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0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1E75E4-33CD-E0C8-5CEA-B3B510EC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087" y="261610"/>
            <a:ext cx="5909826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5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783D05-1862-A9D9-6B2A-A8750EB2D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44" y="0"/>
            <a:ext cx="10677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40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F99B40-BC46-EC3E-AD35-6FC936E66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1706343"/>
            <a:ext cx="5740400" cy="344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0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35A8BF-685A-07CE-E4C8-034DE78BB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565871"/>
            <a:ext cx="5638800" cy="372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76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EBEFE9-2559-11F6-97D9-71251C178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1629"/>
            <a:ext cx="12192000" cy="367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30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40E60D-917D-716A-500E-D8BCA9965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738" y="0"/>
            <a:ext cx="8580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17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5A6531-0966-C3E1-B666-A6281325E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7358"/>
            <a:ext cx="12192000" cy="410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89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EE9DCF-5D1D-A673-A685-DBB3B1D99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688" y="0"/>
            <a:ext cx="7612812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76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ACE6A-FE01-F090-4E1C-A52389918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8599"/>
            <a:ext cx="12192000" cy="384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77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FA8F7E-3180-1D6F-EBAA-AA2B0B2ED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321509"/>
            <a:ext cx="5181600" cy="421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60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3941B3-CBAA-5860-8476-D8A1B198D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053"/>
            <a:ext cx="12192000" cy="454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53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377192-0E2B-EFE9-C05A-ABC31F67B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1661"/>
            <a:ext cx="12192000" cy="457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546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263</Words>
  <Application>Microsoft Office PowerPoint</Application>
  <PresentationFormat>Widescreen</PresentationFormat>
  <Paragraphs>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4</cp:revision>
  <dcterms:created xsi:type="dcterms:W3CDTF">2022-08-01T10:54:48Z</dcterms:created>
  <dcterms:modified xsi:type="dcterms:W3CDTF">2022-08-01T11:52:12Z</dcterms:modified>
</cp:coreProperties>
</file>