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83F9B8-EA00-4F35-8834-214009726A80}" v="9" dt="2022-08-01T11:03:02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6583F9B8-EA00-4F35-8834-214009726A80}"/>
    <pc:docChg chg="undo custSel addSld delSld modSld sldOrd">
      <pc:chgData name="Simon Prince" userId="fcc015fbc7a3e533" providerId="LiveId" clId="{6583F9B8-EA00-4F35-8834-214009726A80}" dt="2022-08-01T11:06:03.596" v="45" actId="22"/>
      <pc:docMkLst>
        <pc:docMk/>
      </pc:docMkLst>
      <pc:sldChg chg="addSp modSp del">
        <pc:chgData name="Simon Prince" userId="fcc015fbc7a3e533" providerId="LiveId" clId="{6583F9B8-EA00-4F35-8834-214009726A80}" dt="2022-08-01T10:59:19.719" v="20" actId="47"/>
        <pc:sldMkLst>
          <pc:docMk/>
          <pc:sldMk cId="3912454544" sldId="257"/>
        </pc:sldMkLst>
        <pc:spChg chg="add mod">
          <ac:chgData name="Simon Prince" userId="fcc015fbc7a3e533" providerId="LiveId" clId="{6583F9B8-EA00-4F35-8834-214009726A80}" dt="2022-08-01T10:57:18.219" v="0"/>
          <ac:spMkLst>
            <pc:docMk/>
            <pc:sldMk cId="3912454544" sldId="257"/>
            <ac:spMk id="2" creationId="{CD61404E-4835-61A7-F145-C85AE30E3396}"/>
          </ac:spMkLst>
        </pc:spChg>
        <pc:picChg chg="add mod">
          <ac:chgData name="Simon Prince" userId="fcc015fbc7a3e533" providerId="LiveId" clId="{6583F9B8-EA00-4F35-8834-214009726A80}" dt="2022-08-01T10:57:59.982" v="9"/>
          <ac:picMkLst>
            <pc:docMk/>
            <pc:sldMk cId="3912454544" sldId="257"/>
            <ac:picMk id="3" creationId="{6129B9DB-3E55-FAD9-C49F-DA84EC7DA341}"/>
          </ac:picMkLst>
        </pc:picChg>
      </pc:sldChg>
      <pc:sldChg chg="addSp delSp modSp add mod">
        <pc:chgData name="Simon Prince" userId="fcc015fbc7a3e533" providerId="LiveId" clId="{6583F9B8-EA00-4F35-8834-214009726A80}" dt="2022-08-01T11:04:04.249" v="38" actId="22"/>
        <pc:sldMkLst>
          <pc:docMk/>
          <pc:sldMk cId="2057060486" sldId="258"/>
        </pc:sldMkLst>
        <pc:graphicFrameChg chg="add del mod">
          <ac:chgData name="Simon Prince" userId="fcc015fbc7a3e533" providerId="LiveId" clId="{6583F9B8-EA00-4F35-8834-214009726A80}" dt="2022-08-01T11:01:19.719" v="22" actId="478"/>
          <ac:graphicFrameMkLst>
            <pc:docMk/>
            <pc:sldMk cId="2057060486" sldId="258"/>
            <ac:graphicFrameMk id="3" creationId="{3852D898-2BDC-9076-C855-3B40F3B5F699}"/>
          </ac:graphicFrameMkLst>
        </pc:graphicFrameChg>
        <pc:picChg chg="add del mod">
          <ac:chgData name="Simon Prince" userId="fcc015fbc7a3e533" providerId="LiveId" clId="{6583F9B8-EA00-4F35-8834-214009726A80}" dt="2022-08-01T11:03:09.109" v="33" actId="478"/>
          <ac:picMkLst>
            <pc:docMk/>
            <pc:sldMk cId="2057060486" sldId="258"/>
            <ac:picMk id="5" creationId="{95E37587-33D7-201C-0B3D-E0A7A2201BC2}"/>
          </ac:picMkLst>
        </pc:picChg>
        <pc:picChg chg="add del mod">
          <ac:chgData name="Simon Prince" userId="fcc015fbc7a3e533" providerId="LiveId" clId="{6583F9B8-EA00-4F35-8834-214009726A80}" dt="2022-08-01T11:02:56.510" v="28" actId="478"/>
          <ac:picMkLst>
            <pc:docMk/>
            <pc:sldMk cId="2057060486" sldId="258"/>
            <ac:picMk id="6" creationId="{EF0A0BA7-73A4-0004-7C7E-E3AAE72439ED}"/>
          </ac:picMkLst>
        </pc:picChg>
        <pc:picChg chg="add del mod">
          <ac:chgData name="Simon Prince" userId="fcc015fbc7a3e533" providerId="LiveId" clId="{6583F9B8-EA00-4F35-8834-214009726A80}" dt="2022-08-01T11:03:11.806" v="35" actId="478"/>
          <ac:picMkLst>
            <pc:docMk/>
            <pc:sldMk cId="2057060486" sldId="258"/>
            <ac:picMk id="7" creationId="{A25C8225-F0DF-BD65-BCBD-AE8229420188}"/>
          </ac:picMkLst>
        </pc:picChg>
        <pc:picChg chg="add mod">
          <ac:chgData name="Simon Prince" userId="fcc015fbc7a3e533" providerId="LiveId" clId="{6583F9B8-EA00-4F35-8834-214009726A80}" dt="2022-08-01T11:03:20.730" v="36" actId="1076"/>
          <ac:picMkLst>
            <pc:docMk/>
            <pc:sldMk cId="2057060486" sldId="258"/>
            <ac:picMk id="8" creationId="{1E710A00-BA58-89C2-0B7B-CC7717995DE3}"/>
          </ac:picMkLst>
        </pc:picChg>
        <pc:picChg chg="add del">
          <ac:chgData name="Simon Prince" userId="fcc015fbc7a3e533" providerId="LiveId" clId="{6583F9B8-EA00-4F35-8834-214009726A80}" dt="2022-08-01T11:04:04.249" v="38" actId="22"/>
          <ac:picMkLst>
            <pc:docMk/>
            <pc:sldMk cId="2057060486" sldId="258"/>
            <ac:picMk id="10" creationId="{7899A211-C25B-BD69-9325-5E68BECD6C1B}"/>
          </ac:picMkLst>
        </pc:picChg>
      </pc:sldChg>
      <pc:sldChg chg="addSp modSp add mod">
        <pc:chgData name="Simon Prince" userId="fcc015fbc7a3e533" providerId="LiveId" clId="{6583F9B8-EA00-4F35-8834-214009726A80}" dt="2022-08-01T11:04:12.948" v="40" actId="14100"/>
        <pc:sldMkLst>
          <pc:docMk/>
          <pc:sldMk cId="1832872857" sldId="259"/>
        </pc:sldMkLst>
        <pc:picChg chg="add mod">
          <ac:chgData name="Simon Prince" userId="fcc015fbc7a3e533" providerId="LiveId" clId="{6583F9B8-EA00-4F35-8834-214009726A80}" dt="2022-08-01T11:04:12.948" v="40" actId="14100"/>
          <ac:picMkLst>
            <pc:docMk/>
            <pc:sldMk cId="1832872857" sldId="259"/>
            <ac:picMk id="4" creationId="{CA4F9F97-A5EA-5458-AF9B-40A1A735F226}"/>
          </ac:picMkLst>
        </pc:picChg>
      </pc:sldChg>
      <pc:sldChg chg="addSp add mod">
        <pc:chgData name="Simon Prince" userId="fcc015fbc7a3e533" providerId="LiveId" clId="{6583F9B8-EA00-4F35-8834-214009726A80}" dt="2022-08-01T11:06:03.596" v="45" actId="22"/>
        <pc:sldMkLst>
          <pc:docMk/>
          <pc:sldMk cId="3984251482" sldId="260"/>
        </pc:sldMkLst>
        <pc:picChg chg="add">
          <ac:chgData name="Simon Prince" userId="fcc015fbc7a3e533" providerId="LiveId" clId="{6583F9B8-EA00-4F35-8834-214009726A80}" dt="2022-08-01T11:06:03.596" v="45" actId="22"/>
          <ac:picMkLst>
            <pc:docMk/>
            <pc:sldMk cId="3984251482" sldId="260"/>
            <ac:picMk id="4" creationId="{40DA8B86-6DA2-6871-657D-F5897BEB8DB6}"/>
          </ac:picMkLst>
        </pc:picChg>
      </pc:sldChg>
      <pc:sldChg chg="addSp modSp add del ord">
        <pc:chgData name="Simon Prince" userId="fcc015fbc7a3e533" providerId="LiveId" clId="{6583F9B8-EA00-4F35-8834-214009726A80}" dt="2022-08-01T10:59:19.719" v="20" actId="47"/>
        <pc:sldMkLst>
          <pc:docMk/>
          <pc:sldMk cId="1045947935" sldId="261"/>
        </pc:sldMkLst>
        <pc:picChg chg="add mod">
          <ac:chgData name="Simon Prince" userId="fcc015fbc7a3e533" providerId="LiveId" clId="{6583F9B8-EA00-4F35-8834-214009726A80}" dt="2022-08-01T10:58:09.778" v="13"/>
          <ac:picMkLst>
            <pc:docMk/>
            <pc:sldMk cId="1045947935" sldId="261"/>
            <ac:picMk id="3" creationId="{B0C9863F-4920-E539-82F8-CD76DAC30675}"/>
          </ac:picMkLst>
        </pc:picChg>
      </pc:sldChg>
      <pc:sldChg chg="addSp add mod ord">
        <pc:chgData name="Simon Prince" userId="fcc015fbc7a3e533" providerId="LiveId" clId="{6583F9B8-EA00-4F35-8834-214009726A80}" dt="2022-08-01T11:05:16.361" v="44"/>
        <pc:sldMkLst>
          <pc:docMk/>
          <pc:sldMk cId="2148269753" sldId="261"/>
        </pc:sldMkLst>
        <pc:picChg chg="add">
          <ac:chgData name="Simon Prince" userId="fcc015fbc7a3e533" providerId="LiveId" clId="{6583F9B8-EA00-4F35-8834-214009726A80}" dt="2022-08-01T11:05:10.352" v="42" actId="22"/>
          <ac:picMkLst>
            <pc:docMk/>
            <pc:sldMk cId="2148269753" sldId="261"/>
            <ac:picMk id="4" creationId="{741BD582-6507-23C4-2CF9-A25B185D58F6}"/>
          </ac:picMkLst>
        </pc:picChg>
      </pc:sldChg>
      <pc:sldChg chg="addSp modSp add del ord">
        <pc:chgData name="Simon Prince" userId="fcc015fbc7a3e533" providerId="LiveId" clId="{6583F9B8-EA00-4F35-8834-214009726A80}" dt="2022-08-01T10:59:19.719" v="20" actId="47"/>
        <pc:sldMkLst>
          <pc:docMk/>
          <pc:sldMk cId="132484089" sldId="262"/>
        </pc:sldMkLst>
        <pc:picChg chg="add mod">
          <ac:chgData name="Simon Prince" userId="fcc015fbc7a3e533" providerId="LiveId" clId="{6583F9B8-EA00-4F35-8834-214009726A80}" dt="2022-08-01T10:58:05.466" v="11"/>
          <ac:picMkLst>
            <pc:docMk/>
            <pc:sldMk cId="132484089" sldId="262"/>
            <ac:picMk id="3" creationId="{444E8D4E-61B4-A8D4-C916-32C54E0E792A}"/>
          </ac:picMkLst>
        </pc:picChg>
      </pc:sldChg>
      <pc:sldChg chg="addSp delSp modSp add del mod ord">
        <pc:chgData name="Simon Prince" userId="fcc015fbc7a3e533" providerId="LiveId" clId="{6583F9B8-EA00-4F35-8834-214009726A80}" dt="2022-08-01T10:59:19.719" v="20" actId="47"/>
        <pc:sldMkLst>
          <pc:docMk/>
          <pc:sldMk cId="4075230040" sldId="263"/>
        </pc:sldMkLst>
        <pc:picChg chg="add mod">
          <ac:chgData name="Simon Prince" userId="fcc015fbc7a3e533" providerId="LiveId" clId="{6583F9B8-EA00-4F35-8834-214009726A80}" dt="2022-08-01T10:57:51.351" v="7" actId="931"/>
          <ac:picMkLst>
            <pc:docMk/>
            <pc:sldMk cId="4075230040" sldId="263"/>
            <ac:picMk id="4" creationId="{AA5E3FF4-189B-A679-128C-82A8D675C918}"/>
          </ac:picMkLst>
        </pc:picChg>
        <pc:picChg chg="add del mod">
          <ac:chgData name="Simon Prince" userId="fcc015fbc7a3e533" providerId="LiveId" clId="{6583F9B8-EA00-4F35-8834-214009726A80}" dt="2022-08-01T10:58:04.266" v="10" actId="21"/>
          <ac:picMkLst>
            <pc:docMk/>
            <pc:sldMk cId="4075230040" sldId="263"/>
            <ac:picMk id="6" creationId="{ED4D3B00-B4CD-2DB0-1A30-3DAAD8F52293}"/>
          </ac:picMkLst>
        </pc:picChg>
        <pc:picChg chg="add del mod">
          <ac:chgData name="Simon Prince" userId="fcc015fbc7a3e533" providerId="LiveId" clId="{6583F9B8-EA00-4F35-8834-214009726A80}" dt="2022-08-01T10:58:08.481" v="12" actId="21"/>
          <ac:picMkLst>
            <pc:docMk/>
            <pc:sldMk cId="4075230040" sldId="263"/>
            <ac:picMk id="8" creationId="{72C2B362-330C-E910-07B3-AA3BD0CDE56D}"/>
          </ac:picMkLst>
        </pc:picChg>
        <pc:picChg chg="add del mod">
          <ac:chgData name="Simon Prince" userId="fcc015fbc7a3e533" providerId="LiveId" clId="{6583F9B8-EA00-4F35-8834-214009726A80}" dt="2022-08-01T10:57:57.252" v="8" actId="21"/>
          <ac:picMkLst>
            <pc:docMk/>
            <pc:sldMk cId="4075230040" sldId="263"/>
            <ac:picMk id="10" creationId="{E08C7C3A-F040-50A2-A63D-2947E93FF2F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2:  Supervised Learning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710A00-BA58-89C2-0B7B-CC7717995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499" y="1125679"/>
            <a:ext cx="4603376" cy="44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6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F9F97-A5EA-5458-AF9B-40A1A735F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148" y="0"/>
            <a:ext cx="6473640" cy="651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7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1BD582-6507-23C4-2CF9-A25B185D5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428"/>
            <a:ext cx="12192000" cy="629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6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A8B86-6DA2-6871-657D-F5897BEB8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174"/>
            <a:ext cx="12192000" cy="62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51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93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1</cp:revision>
  <dcterms:created xsi:type="dcterms:W3CDTF">2022-08-01T10:54:48Z</dcterms:created>
  <dcterms:modified xsi:type="dcterms:W3CDTF">2022-08-01T11:06:11Z</dcterms:modified>
</cp:coreProperties>
</file>